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0"/>
  </p:notesMasterIdLst>
  <p:sldIdLst>
    <p:sldId id="261" r:id="rId2"/>
    <p:sldId id="262" r:id="rId3"/>
    <p:sldId id="256" r:id="rId4"/>
    <p:sldId id="257" r:id="rId5"/>
    <p:sldId id="263" r:id="rId6"/>
    <p:sldId id="260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40842"/>
    <a:srgbClr val="A40000"/>
    <a:srgbClr val="791BC0"/>
    <a:srgbClr val="3E6671"/>
    <a:srgbClr val="6AAEC1"/>
    <a:srgbClr val="A8D4D8"/>
    <a:srgbClr val="93BDCB"/>
    <a:srgbClr val="C18EA4"/>
    <a:srgbClr val="88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87937" autoAdjust="0"/>
  </p:normalViewPr>
  <p:slideViewPr>
    <p:cSldViewPr>
      <p:cViewPr varScale="1">
        <p:scale>
          <a:sx n="127" d="100"/>
          <a:sy n="127" d="100"/>
        </p:scale>
        <p:origin x="1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4C2BE-9E8D-4845-9E81-809C08A9BA7F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26624-7C7F-4785-A3E5-4ACA7FA7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3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2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51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4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3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7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3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F57C3DB-8A26-43F9-9419-3F5854ED33D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7A92E3A-09CC-4985-B4AB-44FF5A5D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1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43123" cy="507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Кафедра німецької мови активно співпрацює 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 Гете-Інститутом в </a:t>
            </a:r>
            <a:r>
              <a:rPr lang="uk-UA" b="1" dirty="0" err="1"/>
              <a:t>Україні-</a:t>
            </a:r>
            <a:r>
              <a:rPr lang="uk-UA" b="1" dirty="0"/>
              <a:t> німецьким культурним центром при посольстві Німеччини в Україні;</a:t>
            </a:r>
          </a:p>
          <a:p>
            <a:pPr algn="just"/>
            <a:r>
              <a:rPr lang="uk-UA" b="1" dirty="0"/>
              <a:t> Німецькою академічною службою обміну (</a:t>
            </a:r>
            <a:r>
              <a:rPr lang="en-US" b="1" dirty="0"/>
              <a:t>DAAD</a:t>
            </a:r>
            <a:r>
              <a:rPr lang="uk-UA" b="1" dirty="0"/>
              <a:t>);</a:t>
            </a:r>
          </a:p>
          <a:p>
            <a:pPr algn="just"/>
            <a:r>
              <a:rPr lang="uk-UA" b="1" dirty="0"/>
              <a:t> Австрійською академічною службою обміну 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836B0-A8E0-944A-AAA6-C6C126ADA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B73827-2399-9B47-8EF5-E0BF3F9F8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78ABA-CBC9-EC46-9FEE-0934070A1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" y="836712"/>
            <a:ext cx="91601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F4E6C-CAF3-DA40-9AAB-39BDCA74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AC07BC-9810-5348-84EC-0E15A9A2D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" y="880862"/>
            <a:ext cx="9138991" cy="4866464"/>
          </a:xfrm>
        </p:spPr>
      </p:pic>
    </p:spTree>
    <p:extLst>
      <p:ext uri="{BB962C8B-B14F-4D97-AF65-F5344CB8AC3E}">
        <p14:creationId xmlns:p14="http://schemas.microsoft.com/office/powerpoint/2010/main" val="19565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6345260" cy="709865"/>
          </a:xfrm>
        </p:spPr>
        <p:txBody>
          <a:bodyPr/>
          <a:lstStyle/>
          <a:p>
            <a:r>
              <a:rPr lang="ru-RU" b="1" dirty="0" err="1"/>
              <a:t>Німецьку</a:t>
            </a:r>
            <a:r>
              <a:rPr lang="ru-RU" b="1" dirty="0"/>
              <a:t> </a:t>
            </a:r>
            <a:r>
              <a:rPr lang="ru-RU" b="1" dirty="0" err="1"/>
              <a:t>мову</a:t>
            </a:r>
            <a:r>
              <a:rPr lang="ru-RU" b="1" dirty="0"/>
              <a:t> </a:t>
            </a:r>
            <a:r>
              <a:rPr lang="ru-RU" b="1" dirty="0" err="1"/>
              <a:t>вивчати</a:t>
            </a:r>
            <a:r>
              <a:rPr lang="ru-RU" b="1" dirty="0"/>
              <a:t> </a:t>
            </a:r>
            <a:r>
              <a:rPr lang="ru-RU" b="1" dirty="0" err="1"/>
              <a:t>цікавіше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прийнято</a:t>
            </a:r>
            <a:r>
              <a:rPr lang="ru-RU" b="1" dirty="0"/>
              <a:t> </a:t>
            </a:r>
            <a:r>
              <a:rPr lang="ru-RU" b="1" dirty="0" err="1"/>
              <a:t>думати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слух: правило «як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чується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пишеться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безвідмовно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полюбити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вона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відповість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взаємністю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F862-ABCB-6C46-A08E-64106A8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A22798-18A4-3C4A-BB34-8796541F7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43"/>
            <a:ext cx="9182653" cy="4903420"/>
          </a:xfrm>
        </p:spPr>
      </p:pic>
    </p:spTree>
    <p:extLst>
      <p:ext uri="{BB962C8B-B14F-4D97-AF65-F5344CB8AC3E}">
        <p14:creationId xmlns:p14="http://schemas.microsoft.com/office/powerpoint/2010/main" val="35138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F862-ABCB-6C46-A08E-64106A86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782676-360B-B64B-9DD1-55419B120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" y="836712"/>
            <a:ext cx="9162209" cy="5184576"/>
          </a:xfrm>
        </p:spPr>
      </p:pic>
    </p:spTree>
    <p:extLst>
      <p:ext uri="{BB962C8B-B14F-4D97-AF65-F5344CB8AC3E}">
        <p14:creationId xmlns:p14="http://schemas.microsoft.com/office/powerpoint/2010/main" val="169906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DE8DB096-FD68-F64B-86F9-DD0C77331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" y="836712"/>
            <a:ext cx="9183630" cy="5400600"/>
          </a:xfrm>
        </p:spPr>
      </p:pic>
    </p:spTree>
    <p:extLst>
      <p:ext uri="{BB962C8B-B14F-4D97-AF65-F5344CB8AC3E}">
        <p14:creationId xmlns:p14="http://schemas.microsoft.com/office/powerpoint/2010/main" val="1160376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{36A7D81E-32C4-2E4D-8618-ED910806B4F2}tf10001076</Template>
  <TotalTime>987</TotalTime>
  <Words>73</Words>
  <Application>Microsoft Macintosh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Презентация PowerPoint</vt:lpstr>
      <vt:lpstr>Кафедра німецької мови активно співпрацює з:</vt:lpstr>
      <vt:lpstr>Презентация PowerPoint</vt:lpstr>
      <vt:lpstr>Презентация PowerPoint</vt:lpstr>
      <vt:lpstr>Німецьку мову вивчати цікавіше, ніж прийнято думати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Наука як сфера людської діяльності </dc:title>
  <dc:creator>User</dc:creator>
  <cp:lastModifiedBy>Microsoft Office User</cp:lastModifiedBy>
  <cp:revision>125</cp:revision>
  <dcterms:created xsi:type="dcterms:W3CDTF">2019-01-20T21:25:37Z</dcterms:created>
  <dcterms:modified xsi:type="dcterms:W3CDTF">2020-11-26T16:02:01Z</dcterms:modified>
</cp:coreProperties>
</file>