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9" r:id="rId1"/>
  </p:sldMasterIdLst>
  <p:sldIdLst>
    <p:sldId id="263" r:id="rId2"/>
    <p:sldId id="266" r:id="rId3"/>
    <p:sldId id="265" r:id="rId4"/>
    <p:sldId id="264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/>
    <p:restoredTop sz="94182"/>
  </p:normalViewPr>
  <p:slideViewPr>
    <p:cSldViewPr>
      <p:cViewPr varScale="1">
        <p:scale>
          <a:sx n="103" d="100"/>
          <a:sy n="103" d="100"/>
        </p:scale>
        <p:origin x="11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5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6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2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8062912" cy="900111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456" y="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ctr">
              <a:spcBef>
                <a:spcPct val="0"/>
              </a:spcBef>
              <a:defRPr/>
            </a:pPr>
            <a:endParaRPr lang="uk-UA" sz="36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lvl="0" algn="ctr">
              <a:spcBef>
                <a:spcPct val="0"/>
              </a:spcBef>
              <a:defRPr/>
            </a:pPr>
            <a:endParaRPr lang="ru-RU" sz="24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98089" y="429049"/>
            <a:ext cx="4191000" cy="605388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36576" lvl="0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endParaRPr lang="ru-RU" sz="2800" b="1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FC6A5-B300-C240-8B71-F102D2C4237D}"/>
              </a:ext>
            </a:extLst>
          </p:cNvPr>
          <p:cNvSpPr txBox="1"/>
          <p:nvPr/>
        </p:nvSpPr>
        <p:spPr>
          <a:xfrm>
            <a:off x="693717" y="1433511"/>
            <a:ext cx="38485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cs typeface="PHOSPHATE INLINE" panose="02000506050000020004" pitchFamily="2" charset="0"/>
              </a:rPr>
              <a:t>А чи відомо тобі як пишеться автобіографія за сучасними вимогами?</a:t>
            </a:r>
            <a:endParaRPr lang="ru-RU" sz="3600" b="1" dirty="0">
              <a:effectLst/>
              <a:cs typeface="PHOSPHATE INLINE" panose="0200050605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215F2A-C473-014E-B90D-29C7F24CE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-649" r="8560" b="649"/>
          <a:stretch/>
        </p:blipFill>
        <p:spPr>
          <a:xfrm>
            <a:off x="4572000" y="373904"/>
            <a:ext cx="4336256" cy="6164178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51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8062912" cy="900111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456" y="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ctr">
              <a:spcBef>
                <a:spcPct val="0"/>
              </a:spcBef>
              <a:defRPr/>
            </a:pPr>
            <a:endParaRPr lang="uk-UA" sz="36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lvl="0" algn="ctr">
              <a:spcBef>
                <a:spcPct val="0"/>
              </a:spcBef>
              <a:defRPr/>
            </a:pPr>
            <a:endParaRPr lang="ru-RU" sz="24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98089" y="429049"/>
            <a:ext cx="4191000" cy="605388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36576" lvl="0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endParaRPr lang="ru-RU" sz="2800" b="1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FC6A5-B300-C240-8B71-F102D2C4237D}"/>
              </a:ext>
            </a:extLst>
          </p:cNvPr>
          <p:cNvSpPr txBox="1"/>
          <p:nvPr/>
        </p:nvSpPr>
        <p:spPr>
          <a:xfrm>
            <a:off x="228600" y="244383"/>
            <a:ext cx="8603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cs typeface="PHOSPHATE INLINE" panose="02000506050000020004" pitchFamily="2" charset="0"/>
              </a:rPr>
              <a:t>Які є види ділових листів?</a:t>
            </a:r>
            <a:endParaRPr lang="ru-RU" sz="3600" b="1" dirty="0">
              <a:effectLst/>
              <a:cs typeface="PHOSPHATE INLINE" panose="0200050605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10557-0764-194A-9995-A06C23E28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6" y="1106871"/>
            <a:ext cx="8262706" cy="53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8062912" cy="900111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456" y="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ctr">
              <a:spcBef>
                <a:spcPct val="0"/>
              </a:spcBef>
              <a:defRPr/>
            </a:pPr>
            <a:endParaRPr lang="uk-UA" sz="36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lvl="0" algn="ctr">
              <a:spcBef>
                <a:spcPct val="0"/>
              </a:spcBef>
              <a:defRPr/>
            </a:pPr>
            <a:endParaRPr lang="ru-RU" sz="24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98089" y="429049"/>
            <a:ext cx="4191000" cy="605388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36576" lvl="0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endParaRPr lang="ru-RU" sz="2800" b="1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FC6A5-B300-C240-8B71-F102D2C4237D}"/>
              </a:ext>
            </a:extLst>
          </p:cNvPr>
          <p:cNvSpPr txBox="1"/>
          <p:nvPr/>
        </p:nvSpPr>
        <p:spPr>
          <a:xfrm>
            <a:off x="110728" y="442906"/>
            <a:ext cx="892254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800" b="1" dirty="0">
                <a:cs typeface="PHOSPHATE INLINE" panose="02000506050000020004" pitchFamily="2" charset="0"/>
              </a:rPr>
              <a:t>У чому секрет успішної співбесіди?</a:t>
            </a:r>
            <a:endParaRPr lang="ru-RU" sz="3800" b="1" dirty="0">
              <a:effectLst/>
              <a:cs typeface="PHOSPHATE INLINE" panose="0200050605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720A3-D0C2-D647-9663-6D83D371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1325020"/>
            <a:ext cx="8062912" cy="45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8062912" cy="900111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456" y="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ctr">
              <a:spcBef>
                <a:spcPct val="0"/>
              </a:spcBef>
              <a:defRPr/>
            </a:pPr>
            <a:endParaRPr lang="uk-UA" sz="36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lvl="0" algn="ctr">
              <a:spcBef>
                <a:spcPct val="0"/>
              </a:spcBef>
              <a:defRPr/>
            </a:pPr>
            <a:endParaRPr lang="ru-RU" sz="24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98089" y="429049"/>
            <a:ext cx="4191000" cy="605388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36576" lvl="0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endParaRPr lang="ru-RU" sz="2800" b="1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FC6A5-B300-C240-8B71-F102D2C4237D}"/>
              </a:ext>
            </a:extLst>
          </p:cNvPr>
          <p:cNvSpPr txBox="1"/>
          <p:nvPr/>
        </p:nvSpPr>
        <p:spPr>
          <a:xfrm>
            <a:off x="228600" y="244383"/>
            <a:ext cx="8603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cs typeface="PHOSPHATE INLINE" panose="02000506050000020004" pitchFamily="2" charset="0"/>
              </a:rPr>
              <a:t>Можливо ти знаєш, які 5 важливих етапів вона включає ?</a:t>
            </a:r>
            <a:endParaRPr lang="ru-RU" sz="3600" b="1" dirty="0">
              <a:effectLst/>
              <a:cs typeface="PHOSPHATE INLINE" panose="0200050605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59F61E-BFF8-A44D-BB30-2D158B30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" y="1549738"/>
            <a:ext cx="7924800" cy="48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848219"/>
            <a:ext cx="8062912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br>
              <a:rPr lang="uk-UA" b="1" dirty="0"/>
            </a:br>
            <a:r>
              <a:rPr lang="ru-UA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Ділова</a:t>
            </a:r>
            <a:br>
              <a:rPr lang="ru-UA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UA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німецька мова</a:t>
            </a: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905000" y="2667000"/>
            <a:ext cx="3650456" cy="3428999"/>
          </a:xfrm>
        </p:spPr>
        <p:txBody>
          <a:bodyPr>
            <a:noAutofit/>
          </a:bodyPr>
          <a:lstStyle/>
          <a:p>
            <a:pPr algn="ctr"/>
            <a:endParaRPr lang="uk-UA" sz="2400" b="1" dirty="0"/>
          </a:p>
          <a:p>
            <a:pPr algn="l"/>
            <a:r>
              <a:rPr lang="uk-UA" sz="2400" dirty="0"/>
              <a:t> </a:t>
            </a:r>
            <a:endParaRPr lang="de-DE" sz="2400" dirty="0"/>
          </a:p>
          <a:p>
            <a:pPr algn="l"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FA68D-4AC9-2646-BA3B-51746865F6D6}"/>
              </a:ext>
            </a:extLst>
          </p:cNvPr>
          <p:cNvSpPr txBox="1"/>
          <p:nvPr/>
        </p:nvSpPr>
        <p:spPr>
          <a:xfrm>
            <a:off x="1104900" y="531168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Кафедра німецької мови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623913-E50E-384B-8B19-3BCB5AF3C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094329"/>
            <a:ext cx="7772400" cy="2011448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2AD02226-A440-9E47-B878-16E82BA50664}"/>
              </a:ext>
            </a:extLst>
          </p:cNvPr>
          <p:cNvSpPr/>
          <p:nvPr/>
        </p:nvSpPr>
        <p:spPr>
          <a:xfrm>
            <a:off x="1818161" y="3756577"/>
            <a:ext cx="173677" cy="169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0F35FC-1A2C-B946-BCCB-4208EED8146C}"/>
              </a:ext>
            </a:extLst>
          </p:cNvPr>
          <p:cNvSpPr/>
          <p:nvPr/>
        </p:nvSpPr>
        <p:spPr>
          <a:xfrm>
            <a:off x="3643389" y="3756577"/>
            <a:ext cx="173677" cy="169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62F75-8C92-904B-9F1C-968F5087E7CB}"/>
              </a:ext>
            </a:extLst>
          </p:cNvPr>
          <p:cNvSpPr txBox="1"/>
          <p:nvPr/>
        </p:nvSpPr>
        <p:spPr>
          <a:xfrm>
            <a:off x="1261592" y="3247944"/>
            <a:ext cx="677750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/7</a:t>
            </a:r>
            <a:r>
              <a:rPr lang="ru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семестр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екзамен</a:t>
            </a:r>
          </a:p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лекцій  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10 практичних занять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U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C5F9E-A243-E841-BE83-AABE8AED2CAC}"/>
              </a:ext>
            </a:extLst>
          </p:cNvPr>
          <p:cNvSpPr txBox="1"/>
          <p:nvPr/>
        </p:nvSpPr>
        <p:spPr>
          <a:xfrm>
            <a:off x="508622" y="6105777"/>
            <a:ext cx="8187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Лектор: Зданюк Тетяна Вікторівна, кандидат педагогічних наук, доцент, доцент кафедри німецької мови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33400"/>
            <a:ext cx="8062912" cy="900111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uk-UA" sz="4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04800"/>
            <a:ext cx="8763000" cy="693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algn="ctr">
              <a:spcBef>
                <a:spcPct val="0"/>
              </a:spcBef>
              <a:defRPr/>
            </a:pPr>
            <a:r>
              <a:rPr lang="uk-UA" sz="2800" b="1" cap="all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курсі ти зможеш</a:t>
            </a:r>
            <a:r>
              <a:rPr lang="uk-UA" sz="2400" b="1" cap="all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484632" algn="ctr">
              <a:spcBef>
                <a:spcPct val="0"/>
              </a:spcBef>
              <a:defRPr/>
            </a:pPr>
            <a:endParaRPr lang="uk-UA" sz="2400" b="1" cap="all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500" b="1" dirty="0">
                <a:cs typeface="Arial Hebrew" pitchFamily="2" charset="-79"/>
              </a:rPr>
              <a:t>ознайомитися з принципами </a:t>
            </a:r>
            <a:r>
              <a:rPr lang="ru-RU" sz="2500" b="1" dirty="0" err="1">
                <a:cs typeface="Arial Hebrew" pitchFamily="2" charset="-79"/>
              </a:rPr>
              <a:t>ділового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етикету</a:t>
            </a:r>
            <a:r>
              <a:rPr lang="ru-RU" sz="2500" b="1" dirty="0">
                <a:cs typeface="Arial Hebrew" pitchFamily="2" charset="-79"/>
              </a:rPr>
              <a:t>;</a:t>
            </a:r>
            <a:endParaRPr lang="ru-UA" sz="2500" b="1" dirty="0">
              <a:cs typeface="Arial Hebrew" pitchFamily="2" charset="-79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500" b="1" dirty="0" err="1">
                <a:cs typeface="Arial Hebrew" pitchFamily="2" charset="-79"/>
              </a:rPr>
              <a:t>дізнатися</a:t>
            </a:r>
            <a:r>
              <a:rPr lang="ru-RU" sz="2500" b="1" dirty="0">
                <a:cs typeface="Arial Hebrew" pitchFamily="2" charset="-79"/>
              </a:rPr>
              <a:t> про </a:t>
            </a:r>
            <a:r>
              <a:rPr lang="ru-RU" sz="2500" b="1" dirty="0" err="1">
                <a:cs typeface="Arial Hebrew" pitchFamily="2" charset="-79"/>
              </a:rPr>
              <a:t>види</a:t>
            </a:r>
            <a:r>
              <a:rPr lang="ru-RU" sz="2500" b="1" dirty="0">
                <a:cs typeface="Arial Hebrew" pitchFamily="2" charset="-79"/>
              </a:rPr>
              <a:t> та правила </a:t>
            </a:r>
            <a:r>
              <a:rPr lang="ru-RU" sz="2500" b="1" dirty="0" err="1">
                <a:cs typeface="Arial Hebrew" pitchFamily="2" charset="-79"/>
              </a:rPr>
              <a:t>ділового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спілкування</a:t>
            </a:r>
            <a:endParaRPr lang="ru-UA" sz="2500" b="1" dirty="0">
              <a:cs typeface="Arial Hebrew" pitchFamily="2" charset="-79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500" b="1" dirty="0">
                <a:cs typeface="Arial Hebrew" pitchFamily="2" charset="-79"/>
              </a:rPr>
              <a:t>ознайомитися з </a:t>
            </a:r>
            <a:r>
              <a:rPr lang="ru-RU" sz="2500" b="1" dirty="0" err="1">
                <a:cs typeface="Arial Hebrew" pitchFamily="2" charset="-79"/>
              </a:rPr>
              <a:t>вимогами</a:t>
            </a:r>
            <a:r>
              <a:rPr lang="ru-RU" sz="2500" b="1" dirty="0">
                <a:cs typeface="Arial Hebrew" pitchFamily="2" charset="-79"/>
              </a:rPr>
              <a:t> до </a:t>
            </a:r>
            <a:r>
              <a:rPr lang="ru-RU" sz="2500" b="1" dirty="0" err="1">
                <a:cs typeface="Arial Hebrew" pitchFamily="2" charset="-79"/>
              </a:rPr>
              <a:t>написання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автобіографії</a:t>
            </a:r>
            <a:r>
              <a:rPr lang="ru-RU" sz="2500" b="1" dirty="0">
                <a:cs typeface="Arial Hebrew" pitchFamily="2" charset="-79"/>
              </a:rPr>
              <a:t>;</a:t>
            </a:r>
            <a:endParaRPr lang="ru-UA" sz="2500" b="1" dirty="0">
              <a:cs typeface="Arial Hebrew" pitchFamily="2" charset="-79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500" b="1" dirty="0" err="1">
                <a:cs typeface="Arial Hebrew" pitchFamily="2" charset="-79"/>
              </a:rPr>
              <a:t>навчитися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писати</a:t>
            </a:r>
            <a:r>
              <a:rPr lang="ru-RU" sz="2500" b="1" dirty="0">
                <a:cs typeface="Arial Hebrew" pitchFamily="2" charset="-79"/>
              </a:rPr>
              <a:t> заяви та </a:t>
            </a:r>
            <a:r>
              <a:rPr lang="ru-RU" sz="2500" b="1" dirty="0" err="1">
                <a:cs typeface="Arial Hebrew" pitchFamily="2" charset="-79"/>
              </a:rPr>
              <a:t>заповнювати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анкети</a:t>
            </a:r>
            <a:r>
              <a:rPr lang="ru-RU" sz="2500" b="1" dirty="0">
                <a:cs typeface="Arial Hebrew" pitchFamily="2" charset="-79"/>
              </a:rPr>
              <a:t>; </a:t>
            </a:r>
            <a:endParaRPr lang="ru-UA" sz="2500" b="1" dirty="0">
              <a:cs typeface="Arial Hebrew" pitchFamily="2" charset="-79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500" b="1" dirty="0" err="1">
                <a:cs typeface="Arial Hebrew" pitchFamily="2" charset="-79"/>
              </a:rPr>
              <a:t>моделювати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можливі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ситуації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ділового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спілкування</a:t>
            </a:r>
            <a:r>
              <a:rPr lang="ru-RU" sz="2500" b="1" dirty="0">
                <a:cs typeface="Arial Hebrew" pitchFamily="2" charset="-79"/>
              </a:rPr>
              <a:t> (</a:t>
            </a:r>
            <a:r>
              <a:rPr lang="ru-RU" sz="2500" b="1" dirty="0" err="1">
                <a:cs typeface="Arial Hebrew" pitchFamily="2" charset="-79"/>
              </a:rPr>
              <a:t>співбесіда</a:t>
            </a:r>
            <a:r>
              <a:rPr lang="ru-RU" sz="2500" b="1" dirty="0">
                <a:cs typeface="Arial Hebrew" pitchFamily="2" charset="-79"/>
              </a:rPr>
              <a:t>, переговори) </a:t>
            </a:r>
            <a:endParaRPr lang="ru-UA" sz="2500" b="1" dirty="0">
              <a:cs typeface="Arial Hebrew" pitchFamily="2" charset="-79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500" b="1" dirty="0" err="1">
                <a:cs typeface="Arial Hebrew" pitchFamily="2" charset="-79"/>
              </a:rPr>
              <a:t>опанувати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методи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реалізаціі</a:t>
            </a:r>
            <a:r>
              <a:rPr lang="ru-RU" sz="2500" b="1" dirty="0">
                <a:cs typeface="Arial Hebrew" pitchFamily="2" charset="-79"/>
              </a:rPr>
              <a:t>̈ </a:t>
            </a:r>
            <a:r>
              <a:rPr lang="ru-RU" sz="2500" b="1" dirty="0" err="1">
                <a:cs typeface="Arial Hebrew" pitchFamily="2" charset="-79"/>
              </a:rPr>
              <a:t>комунікативних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намірів</a:t>
            </a:r>
            <a:r>
              <a:rPr lang="ru-RU" sz="2500" b="1" dirty="0">
                <a:cs typeface="Arial Hebrew" pitchFamily="2" charset="-79"/>
              </a:rPr>
              <a:t>: </a:t>
            </a:r>
            <a:r>
              <a:rPr lang="ru-RU" sz="2500" b="1" dirty="0" err="1">
                <a:cs typeface="Arial Hebrew" pitchFamily="2" charset="-79"/>
              </a:rPr>
              <a:t>встановлення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ділових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контактів</a:t>
            </a:r>
            <a:r>
              <a:rPr lang="ru-RU" sz="2500" b="1" dirty="0">
                <a:cs typeface="Arial Hebrew" pitchFamily="2" charset="-79"/>
              </a:rPr>
              <a:t>, </a:t>
            </a:r>
            <a:r>
              <a:rPr lang="ru-RU" sz="2500" b="1" dirty="0" err="1">
                <a:cs typeface="Arial Hebrew" pitchFamily="2" charset="-79"/>
              </a:rPr>
              <a:t>вираження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прохання</a:t>
            </a:r>
            <a:r>
              <a:rPr lang="ru-RU" sz="2500" b="1" dirty="0">
                <a:cs typeface="Arial Hebrew" pitchFamily="2" charset="-79"/>
              </a:rPr>
              <a:t>, </a:t>
            </a:r>
            <a:r>
              <a:rPr lang="ru-RU" sz="2500" b="1" dirty="0" err="1">
                <a:cs typeface="Arial Hebrew" pitchFamily="2" charset="-79"/>
              </a:rPr>
              <a:t>згоди</a:t>
            </a:r>
            <a:r>
              <a:rPr lang="ru-RU" sz="2500" b="1" dirty="0">
                <a:cs typeface="Arial Hebrew" pitchFamily="2" charset="-79"/>
              </a:rPr>
              <a:t>/</a:t>
            </a:r>
            <a:r>
              <a:rPr lang="ru-RU" sz="2500" b="1" dirty="0" err="1">
                <a:cs typeface="Arial Hebrew" pitchFamily="2" charset="-79"/>
              </a:rPr>
              <a:t>незгоди</a:t>
            </a:r>
            <a:r>
              <a:rPr lang="ru-RU" sz="2500" b="1" dirty="0">
                <a:cs typeface="Arial Hebrew" pitchFamily="2" charset="-79"/>
              </a:rPr>
              <a:t>, </a:t>
            </a:r>
            <a:r>
              <a:rPr lang="ru-RU" sz="2500" b="1" dirty="0" err="1">
                <a:cs typeface="Arial Hebrew" pitchFamily="2" charset="-79"/>
              </a:rPr>
              <a:t>відмови</a:t>
            </a:r>
            <a:r>
              <a:rPr lang="ru-RU" sz="2500" b="1" dirty="0">
                <a:cs typeface="Arial Hebrew" pitchFamily="2" charset="-79"/>
              </a:rPr>
              <a:t>, </a:t>
            </a:r>
            <a:r>
              <a:rPr lang="ru-RU" sz="2500" b="1" dirty="0" err="1">
                <a:cs typeface="Arial Hebrew" pitchFamily="2" charset="-79"/>
              </a:rPr>
              <a:t>вибачення</a:t>
            </a:r>
            <a:r>
              <a:rPr lang="ru-RU" sz="2500" b="1" dirty="0">
                <a:cs typeface="Arial Hebrew" pitchFamily="2" charset="-79"/>
              </a:rPr>
              <a:t>, </a:t>
            </a:r>
            <a:r>
              <a:rPr lang="ru-RU" sz="2500" b="1" dirty="0" err="1">
                <a:cs typeface="Arial Hebrew" pitchFamily="2" charset="-79"/>
              </a:rPr>
              <a:t>подяки</a:t>
            </a:r>
            <a:r>
              <a:rPr lang="ru-RU" sz="2500" b="1" dirty="0">
                <a:cs typeface="Arial Hebrew" pitchFamily="2" charset="-79"/>
              </a:rPr>
              <a:t>;</a:t>
            </a:r>
            <a:endParaRPr lang="ru-UA" sz="2500" b="1" dirty="0">
              <a:cs typeface="Arial Hebrew" pitchFamily="2" charset="-79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500" b="1" dirty="0">
                <a:cs typeface="Arial Hebrew" pitchFamily="2" charset="-79"/>
              </a:rPr>
              <a:t>ознайомитися з правилами </a:t>
            </a:r>
            <a:r>
              <a:rPr lang="ru-RU" sz="2500" b="1" dirty="0" err="1">
                <a:cs typeface="Arial Hebrew" pitchFamily="2" charset="-79"/>
              </a:rPr>
              <a:t>ведення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телефонних</a:t>
            </a:r>
            <a:r>
              <a:rPr lang="ru-RU" sz="2500" b="1" dirty="0">
                <a:cs typeface="Arial Hebrew" pitchFamily="2" charset="-79"/>
              </a:rPr>
              <a:t> </a:t>
            </a:r>
            <a:r>
              <a:rPr lang="ru-RU" sz="2500" b="1" dirty="0" err="1">
                <a:cs typeface="Arial Hebrew" pitchFamily="2" charset="-79"/>
              </a:rPr>
              <a:t>переговорів</a:t>
            </a:r>
            <a:r>
              <a:rPr lang="ru-RU" sz="2500" b="1" dirty="0">
                <a:cs typeface="Arial Hebrew" pitchFamily="2" charset="-79"/>
              </a:rPr>
              <a:t> та </a:t>
            </a:r>
            <a:r>
              <a:rPr lang="ru-RU" sz="2500" b="1" dirty="0" err="1">
                <a:cs typeface="Arial Hebrew" pitchFamily="2" charset="-79"/>
              </a:rPr>
              <a:t>інше</a:t>
            </a:r>
            <a:r>
              <a:rPr lang="ru-RU" sz="2500" b="1" dirty="0">
                <a:cs typeface="Arial Hebrew" pitchFamily="2" charset="-79"/>
              </a:rPr>
              <a:t>…</a:t>
            </a:r>
            <a:endParaRPr lang="ru-UA" sz="2500" b="1" dirty="0">
              <a:cs typeface="Arial Hebrew" pitchFamily="2" charset="-79"/>
            </a:endParaRPr>
          </a:p>
          <a:p>
            <a:pPr marL="827532" lvl="0" indent="-342900" algn="ctr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uk-UA" sz="24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27532" lvl="0" indent="-3429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sz="2400" b="1" cap="all" dirty="0">
              <a:ln w="3175" cmpd="sng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304800" y="3124200"/>
            <a:ext cx="8367712" cy="3276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36576" lvl="1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endParaRPr lang="ru-RU" sz="2800" b="1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{78030D2E-E9F3-DA4C-86EB-B37E75B41B9E}tf10001070</Template>
  <TotalTime>373</TotalTime>
  <Words>230</Words>
  <Application>Microsoft Macintosh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Georgia</vt:lpstr>
      <vt:lpstr>Rockwell</vt:lpstr>
      <vt:lpstr>Rockwell Condensed</vt:lpstr>
      <vt:lpstr>Rockwell Extra Bold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  Ділова німецька мова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практичної фонетики другої іноземної мови (німецької)</dc:title>
  <dc:creator>User</dc:creator>
  <cp:lastModifiedBy>Microsoft Office User</cp:lastModifiedBy>
  <cp:revision>42</cp:revision>
  <dcterms:created xsi:type="dcterms:W3CDTF">2020-11-23T19:31:16Z</dcterms:created>
  <dcterms:modified xsi:type="dcterms:W3CDTF">2022-01-28T16:33:14Z</dcterms:modified>
</cp:coreProperties>
</file>