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491E928D-5B7E-49BE-A9DE-65C6C4ED2799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BAEE9E3-1A48-42EA-B8DC-14FDEF1FC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30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928D-5B7E-49BE-A9DE-65C6C4ED2799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EE9E3-1A48-42EA-B8DC-14FDEF1FC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14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928D-5B7E-49BE-A9DE-65C6C4ED2799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EE9E3-1A48-42EA-B8DC-14FDEF1FC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41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928D-5B7E-49BE-A9DE-65C6C4ED2799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EE9E3-1A48-42EA-B8DC-14FDEF1FC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26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91E928D-5B7E-49BE-A9DE-65C6C4ED2799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9BAEE9E3-1A48-42EA-B8DC-14FDEF1FC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8538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928D-5B7E-49BE-A9DE-65C6C4ED2799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EE9E3-1A48-42EA-B8DC-14FDEF1FC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62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928D-5B7E-49BE-A9DE-65C6C4ED2799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EE9E3-1A48-42EA-B8DC-14FDEF1FC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882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928D-5B7E-49BE-A9DE-65C6C4ED2799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EE9E3-1A48-42EA-B8DC-14FDEF1FC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23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928D-5B7E-49BE-A9DE-65C6C4ED2799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EE9E3-1A48-42EA-B8DC-14FDEF1FC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095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928D-5B7E-49BE-A9DE-65C6C4ED2799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9BAEE9E3-1A48-42EA-B8DC-14FDEF1FC34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25501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491E928D-5B7E-49BE-A9DE-65C6C4ED2799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9BAEE9E3-1A48-42EA-B8DC-14FDEF1FC34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24655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91E928D-5B7E-49BE-A9DE-65C6C4ED2799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BAEE9E3-1A48-42EA-B8DC-14FDEF1FC34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303846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1708" y="2091262"/>
            <a:ext cx="9068586" cy="1760301"/>
          </a:xfrm>
        </p:spPr>
        <p:txBody>
          <a:bodyPr/>
          <a:lstStyle/>
          <a:p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Звітна презентація з </a:t>
            </a:r>
            <a:r>
              <a:rPr lang="uk-UA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</a:t>
            </a:r>
            <a:r>
              <a:rPr lang="uk-UA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психолого-педагогічної практики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1708" y="4202544"/>
            <a:ext cx="9071239" cy="936719"/>
          </a:xfrm>
        </p:spPr>
        <p:txBody>
          <a:bodyPr>
            <a:normAutofit fontScale="92500" lnSpcReduction="20000"/>
          </a:bodyPr>
          <a:lstStyle/>
          <a:p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Здобувачів вищої освіти</a:t>
            </a:r>
          </a:p>
          <a:p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Факультету іноземної мови</a:t>
            </a:r>
          </a:p>
          <a:p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Спеціальності 014 Середня освіта(мова і література(німецька)</a:t>
            </a:r>
          </a:p>
          <a:p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Nim1-B21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231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612" y="2966841"/>
            <a:ext cx="2981485" cy="32287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452582"/>
            <a:ext cx="6737927" cy="785091"/>
          </a:xfrm>
        </p:spPr>
        <p:txBody>
          <a:bodyPr>
            <a:normAutofit/>
          </a:bodyPr>
          <a:lstStyle/>
          <a:p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Андріяшко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Софія та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ульган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Олександр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1892" y="1237673"/>
            <a:ext cx="4008581" cy="5283200"/>
          </a:xfrm>
        </p:spPr>
        <p:txBody>
          <a:bodyPr>
            <a:normAutofit/>
          </a:bodyPr>
          <a:lstStyle/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Софія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Практика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взаємодія з учнями допомогла мені зрозуміти, що потрібно дітям, що їм подобається а що ні. Ці знання допоможуть мені в майбутньому краще проводити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уроки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Також застосування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інтерактивних технології на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уроках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школі для мене було чимось новим, тому я охоче спробую урізноманітнювати таким чином свої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уроки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майбутньому.</a:t>
            </a: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Олександр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я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отримав тільки позитивне враження від практики. Кваліфіковані вчителі намагались зробити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уроки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цікавими і різноманітними. Найбільше мені сподобалась праця з дітьми, тобто проведення виховного заходу. Взаємодія з учнями, на мою думку, є одним з найкращих складників роботи вчителя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9809" y="692727"/>
            <a:ext cx="2419928" cy="28909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009" y="3224196"/>
            <a:ext cx="2403764" cy="30380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0693" y="1154546"/>
            <a:ext cx="2403057" cy="272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8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4327" y="498764"/>
            <a:ext cx="3241964" cy="37209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4182" y="498764"/>
            <a:ext cx="10571018" cy="997527"/>
          </a:xfrm>
        </p:spPr>
        <p:txBody>
          <a:bodyPr>
            <a:normAutofit/>
          </a:bodyPr>
          <a:lstStyle/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Боднар Валерія та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абенко Наталія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4182" y="1653309"/>
            <a:ext cx="4849091" cy="4793673"/>
          </a:xfrm>
        </p:spPr>
        <p:txBody>
          <a:bodyPr/>
          <a:lstStyle/>
          <a:p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проходження</a:t>
            </a:r>
            <a:r>
              <a:rPr lang="ru-RU" dirty="0"/>
              <a:t> практики </a:t>
            </a:r>
            <a:r>
              <a:rPr lang="ru-RU" dirty="0" smtClean="0"/>
              <a:t>ми </a:t>
            </a:r>
            <a:r>
              <a:rPr lang="ru-RU" dirty="0" err="1" smtClean="0"/>
              <a:t>були</a:t>
            </a:r>
            <a:r>
              <a:rPr lang="ru-RU" dirty="0" smtClean="0"/>
              <a:t> </a:t>
            </a:r>
            <a:r>
              <a:rPr lang="ru-RU" dirty="0" err="1" smtClean="0"/>
              <a:t>прикріплені</a:t>
            </a:r>
            <a:r>
              <a:rPr lang="ru-RU" dirty="0" smtClean="0"/>
              <a:t> до </a:t>
            </a:r>
            <a:r>
              <a:rPr lang="ru-RU" dirty="0"/>
              <a:t>5-Б </a:t>
            </a:r>
            <a:r>
              <a:rPr lang="ru-RU" dirty="0" err="1"/>
              <a:t>класу</a:t>
            </a:r>
            <a:r>
              <a:rPr lang="ru-RU" dirty="0"/>
              <a:t> у </a:t>
            </a:r>
            <a:r>
              <a:rPr lang="ru-RU" dirty="0" err="1"/>
              <a:t>Кам‘янець-Подільському</a:t>
            </a:r>
            <a:r>
              <a:rPr lang="ru-RU" dirty="0"/>
              <a:t> </a:t>
            </a:r>
            <a:r>
              <a:rPr lang="ru-RU" dirty="0" err="1"/>
              <a:t>ліцеї</a:t>
            </a:r>
            <a:r>
              <a:rPr lang="ru-RU" dirty="0"/>
              <a:t> 1-3 </a:t>
            </a:r>
            <a:r>
              <a:rPr lang="ru-RU" dirty="0" err="1"/>
              <a:t>ступенів</a:t>
            </a:r>
            <a:r>
              <a:rPr lang="ru-RU" dirty="0"/>
              <a:t> «Славутинка». </a:t>
            </a:r>
            <a:r>
              <a:rPr lang="ru-RU" dirty="0" err="1"/>
              <a:t>Прикріплений</a:t>
            </a:r>
            <a:r>
              <a:rPr lang="ru-RU" dirty="0"/>
              <a:t> </a:t>
            </a:r>
            <a:r>
              <a:rPr lang="ru-RU" dirty="0" smtClean="0"/>
              <a:t>за нами </a:t>
            </a:r>
            <a:r>
              <a:rPr lang="ru-RU" dirty="0" err="1"/>
              <a:t>клас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дружнім</a:t>
            </a:r>
            <a:r>
              <a:rPr lang="ru-RU" dirty="0"/>
              <a:t> та </a:t>
            </a:r>
            <a:r>
              <a:rPr lang="ru-RU" dirty="0" err="1"/>
              <a:t>енергійним</a:t>
            </a:r>
            <a:r>
              <a:rPr lang="ru-RU" dirty="0"/>
              <a:t>. </a:t>
            </a:r>
            <a:r>
              <a:rPr lang="ru-RU" dirty="0" err="1"/>
              <a:t>Зазначу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клас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з </a:t>
            </a:r>
            <a:r>
              <a:rPr lang="ru-RU" dirty="0" err="1"/>
              <a:t>поглибленим</a:t>
            </a:r>
            <a:r>
              <a:rPr lang="ru-RU" dirty="0"/>
              <a:t> </a:t>
            </a:r>
            <a:r>
              <a:rPr lang="ru-RU" dirty="0" err="1"/>
              <a:t>вивченням</a:t>
            </a:r>
            <a:r>
              <a:rPr lang="ru-RU" dirty="0"/>
              <a:t> </a:t>
            </a:r>
            <a:r>
              <a:rPr lang="ru-RU" dirty="0" err="1"/>
              <a:t>німецької</a:t>
            </a:r>
            <a:r>
              <a:rPr lang="ru-RU" dirty="0"/>
              <a:t> </a:t>
            </a:r>
            <a:r>
              <a:rPr lang="ru-RU" dirty="0" err="1"/>
              <a:t>мови</a:t>
            </a:r>
            <a:r>
              <a:rPr lang="ru-RU" dirty="0"/>
              <a:t>, тому </a:t>
            </a:r>
            <a:r>
              <a:rPr lang="ru-RU" dirty="0" err="1"/>
              <a:t>аналізуючи</a:t>
            </a:r>
            <a:r>
              <a:rPr lang="ru-RU" dirty="0"/>
              <a:t> уроки </a:t>
            </a:r>
            <a:r>
              <a:rPr lang="ru-RU" dirty="0" err="1"/>
              <a:t>німецької</a:t>
            </a:r>
            <a:r>
              <a:rPr lang="ru-RU" dirty="0"/>
              <a:t>, </a:t>
            </a:r>
            <a:r>
              <a:rPr lang="ru-RU" dirty="0" smtClean="0"/>
              <a:t>ми </a:t>
            </a:r>
            <a:r>
              <a:rPr lang="ru-RU" dirty="0" err="1" smtClean="0"/>
              <a:t>змогли</a:t>
            </a:r>
            <a:r>
              <a:rPr lang="ru-RU" dirty="0" smtClean="0"/>
              <a:t> </a:t>
            </a:r>
            <a:r>
              <a:rPr lang="ru-RU" dirty="0" err="1"/>
              <a:t>занотувати</a:t>
            </a:r>
            <a:r>
              <a:rPr lang="ru-RU" dirty="0"/>
              <a:t> </a:t>
            </a:r>
            <a:r>
              <a:rPr lang="ru-RU" dirty="0" err="1"/>
              <a:t>методи</a:t>
            </a:r>
            <a:r>
              <a:rPr lang="ru-RU" dirty="0"/>
              <a:t> </a:t>
            </a:r>
            <a:r>
              <a:rPr lang="ru-RU" dirty="0" err="1"/>
              <a:t>викладання</a:t>
            </a:r>
            <a:r>
              <a:rPr lang="ru-RU" dirty="0"/>
              <a:t> </a:t>
            </a:r>
            <a:r>
              <a:rPr lang="ru-RU" dirty="0" err="1"/>
              <a:t>вчителя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використовувати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в </a:t>
            </a:r>
            <a:r>
              <a:rPr lang="ru-RU" dirty="0" err="1"/>
              <a:t>майбутньому</a:t>
            </a:r>
            <a:r>
              <a:rPr lang="ru-RU" dirty="0"/>
              <a:t>. </a:t>
            </a:r>
            <a:r>
              <a:rPr lang="ru-RU" dirty="0" err="1"/>
              <a:t>Відвідавши</a:t>
            </a:r>
            <a:r>
              <a:rPr lang="ru-RU" dirty="0"/>
              <a:t> </a:t>
            </a:r>
            <a:r>
              <a:rPr lang="ru-RU" dirty="0" err="1"/>
              <a:t>виховний</a:t>
            </a:r>
            <a:r>
              <a:rPr lang="ru-RU" dirty="0"/>
              <a:t> </a:t>
            </a:r>
            <a:r>
              <a:rPr lang="ru-RU" dirty="0" err="1"/>
              <a:t>захід</a:t>
            </a:r>
            <a:r>
              <a:rPr lang="ru-RU" dirty="0"/>
              <a:t>, </a:t>
            </a:r>
            <a:r>
              <a:rPr lang="ru-RU" dirty="0" smtClean="0"/>
              <a:t>ми </a:t>
            </a:r>
            <a:r>
              <a:rPr lang="ru-RU" dirty="0"/>
              <a:t>в </a:t>
            </a:r>
            <a:r>
              <a:rPr lang="ru-RU" dirty="0" err="1"/>
              <a:t>котре</a:t>
            </a:r>
            <a:r>
              <a:rPr lang="ru-RU" dirty="0"/>
              <a:t> </a:t>
            </a:r>
            <a:r>
              <a:rPr lang="ru-RU" dirty="0" err="1"/>
              <a:t>запевнилась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клас</a:t>
            </a:r>
            <a:r>
              <a:rPr lang="ru-RU" dirty="0"/>
              <a:t> не </a:t>
            </a:r>
            <a:r>
              <a:rPr lang="ru-RU" dirty="0" err="1"/>
              <a:t>байдужий</a:t>
            </a:r>
            <a:r>
              <a:rPr lang="ru-RU" dirty="0"/>
              <a:t> до </a:t>
            </a:r>
            <a:r>
              <a:rPr lang="ru-RU" dirty="0" err="1"/>
              <a:t>нинішньої</a:t>
            </a:r>
            <a:r>
              <a:rPr lang="ru-RU" dirty="0"/>
              <a:t> </a:t>
            </a:r>
            <a:r>
              <a:rPr lang="ru-RU" dirty="0" err="1"/>
              <a:t>ситуації</a:t>
            </a:r>
            <a:r>
              <a:rPr lang="ru-RU" dirty="0"/>
              <a:t> в </a:t>
            </a:r>
            <a:r>
              <a:rPr lang="ru-RU" dirty="0" err="1"/>
              <a:t>країні</a:t>
            </a:r>
            <a:r>
              <a:rPr lang="ru-RU" dirty="0"/>
              <a:t> та </a:t>
            </a:r>
            <a:r>
              <a:rPr lang="ru-RU" dirty="0" err="1"/>
              <a:t>відповідально</a:t>
            </a:r>
            <a:r>
              <a:rPr lang="ru-RU" dirty="0"/>
              <a:t> </a:t>
            </a:r>
            <a:r>
              <a:rPr lang="ru-RU" dirty="0" err="1"/>
              <a:t>відносить</a:t>
            </a:r>
            <a:r>
              <a:rPr lang="ru-RU" dirty="0"/>
              <a:t> до </a:t>
            </a:r>
            <a:r>
              <a:rPr lang="ru-RU" dirty="0" err="1"/>
              <a:t>наданої</a:t>
            </a:r>
            <a:r>
              <a:rPr lang="ru-RU" dirty="0"/>
              <a:t> </a:t>
            </a:r>
            <a:r>
              <a:rPr lang="ru-RU" dirty="0" err="1"/>
              <a:t>їм</a:t>
            </a:r>
            <a:r>
              <a:rPr lang="ru-RU" dirty="0"/>
              <a:t> </a:t>
            </a:r>
            <a:r>
              <a:rPr lang="ru-RU" dirty="0" err="1"/>
              <a:t>інформації</a:t>
            </a:r>
            <a:r>
              <a:rPr lang="ru-RU" dirty="0"/>
              <a:t>. </a:t>
            </a:r>
            <a:r>
              <a:rPr lang="ru-RU" dirty="0" err="1"/>
              <a:t>Завдяки</a:t>
            </a:r>
            <a:r>
              <a:rPr lang="ru-RU" dirty="0"/>
              <a:t> </a:t>
            </a:r>
            <a:r>
              <a:rPr lang="ru-RU" dirty="0" err="1"/>
              <a:t>цій</a:t>
            </a:r>
            <a:r>
              <a:rPr lang="ru-RU" dirty="0"/>
              <a:t> </a:t>
            </a:r>
            <a:r>
              <a:rPr lang="ru-RU" dirty="0" err="1"/>
              <a:t>практиці</a:t>
            </a:r>
            <a:r>
              <a:rPr lang="ru-RU" dirty="0"/>
              <a:t> </a:t>
            </a:r>
            <a:r>
              <a:rPr lang="ru-RU" dirty="0" smtClean="0"/>
              <a:t>ми приблизились </a:t>
            </a:r>
            <a:r>
              <a:rPr lang="ru-RU" dirty="0"/>
              <a:t>до </a:t>
            </a:r>
            <a:r>
              <a:rPr lang="ru-RU" dirty="0" err="1"/>
              <a:t>здобуття</a:t>
            </a:r>
            <a:r>
              <a:rPr lang="ru-RU" dirty="0"/>
              <a:t> </a:t>
            </a:r>
            <a:r>
              <a:rPr lang="ru-RU" dirty="0" err="1"/>
              <a:t>усіх</a:t>
            </a:r>
            <a:r>
              <a:rPr lang="ru-RU" dirty="0"/>
              <a:t> психолого-</a:t>
            </a:r>
            <a:r>
              <a:rPr lang="ru-RU" dirty="0" err="1"/>
              <a:t>педагогічних</a:t>
            </a:r>
            <a:r>
              <a:rPr lang="ru-RU" dirty="0"/>
              <a:t> </a:t>
            </a:r>
            <a:r>
              <a:rPr lang="ru-RU" dirty="0" err="1"/>
              <a:t>навичок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будуть</a:t>
            </a:r>
            <a:r>
              <a:rPr lang="ru-RU" dirty="0"/>
              <a:t> </a:t>
            </a:r>
            <a:r>
              <a:rPr lang="ru-RU" dirty="0" err="1"/>
              <a:t>потрібні</a:t>
            </a:r>
            <a:r>
              <a:rPr lang="ru-RU" dirty="0"/>
              <a:t> </a:t>
            </a:r>
            <a:r>
              <a:rPr lang="ru-RU" dirty="0" smtClean="0"/>
              <a:t>нам </a:t>
            </a:r>
            <a:r>
              <a:rPr lang="ru-RU" dirty="0"/>
              <a:t>у </a:t>
            </a:r>
            <a:r>
              <a:rPr lang="ru-RU" dirty="0" err="1"/>
              <a:t>подальшому</a:t>
            </a:r>
            <a:r>
              <a:rPr lang="ru-RU" dirty="0"/>
              <a:t> </a:t>
            </a:r>
            <a:r>
              <a:rPr lang="ru-RU" dirty="0" err="1"/>
              <a:t>викладанні</a:t>
            </a:r>
            <a:r>
              <a:rPr lang="ru-RU" dirty="0"/>
              <a:t>.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763" y="2681718"/>
            <a:ext cx="2821006" cy="376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2399" y="2567709"/>
            <a:ext cx="2719304" cy="390975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055" y="350982"/>
            <a:ext cx="10654145" cy="905163"/>
          </a:xfrm>
        </p:spPr>
        <p:txBody>
          <a:bodyPr>
            <a:normAutofit/>
          </a:bodyPr>
          <a:lstStyle/>
          <a:p>
            <a:r>
              <a:rPr lang="uk-U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Шнурик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Олена та </a:t>
            </a:r>
            <a:r>
              <a:rPr lang="uk-U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Кірієнко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Дмитро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6692" y="1394691"/>
            <a:ext cx="4433454" cy="4640349"/>
          </a:xfrm>
        </p:spPr>
        <p:txBody>
          <a:bodyPr/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незабутній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кожного з нас. Ми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змогу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спостерігати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повністю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поринути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атмосферу,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спробувати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себе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педагога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поради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справжніх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майстрів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своєї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справи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Спілкування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учнями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учителями дало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розуміння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двох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Ми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побачили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методів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їхню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зробив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061" y="619760"/>
            <a:ext cx="2967152" cy="25843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8345" y="2567709"/>
            <a:ext cx="2822093" cy="360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02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182" y="1182255"/>
            <a:ext cx="3514595" cy="36298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896" y="4100945"/>
            <a:ext cx="2917178" cy="22754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4182" y="461818"/>
            <a:ext cx="10571018" cy="720437"/>
          </a:xfrm>
        </p:spPr>
        <p:txBody>
          <a:bodyPr>
            <a:normAutofit/>
          </a:bodyPr>
          <a:lstStyle/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Горобець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лександра, </a:t>
            </a:r>
            <a:r>
              <a:rPr lang="uk-U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Катрич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Мирослава та Рикун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ванна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545" y="1422400"/>
            <a:ext cx="4479637" cy="461264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практика,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неоціненний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отримали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зможемо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своєму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майбутньому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спробували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себе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точно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зрозуміли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Коли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працювали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дітьми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бачили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їхні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сяючі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очі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серця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спонукало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надалі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для них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найкращим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майбутньому</a:t>
            </a:r>
            <a:r>
              <a:rPr lang="ru-RU" dirty="0"/>
              <a:t>.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8179" y="2123163"/>
            <a:ext cx="3429619" cy="425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62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018" y="642594"/>
            <a:ext cx="9642764" cy="927588"/>
          </a:xfrm>
        </p:spPr>
        <p:txBody>
          <a:bodyPr>
            <a:normAutofit/>
          </a:bodyPr>
          <a:lstStyle/>
          <a:p>
            <a:r>
              <a:rPr lang="uk-UA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Зіневич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Аліна та </a:t>
            </a:r>
            <a:r>
              <a:rPr lang="uk-UA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Московчук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Вікторія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1838036"/>
            <a:ext cx="4110182" cy="4197004"/>
          </a:xfrm>
        </p:spPr>
        <p:txBody>
          <a:bodyPr/>
          <a:lstStyle/>
          <a:p>
            <a:r>
              <a:rPr lang="uk-UA" dirty="0" smtClean="0"/>
              <a:t>Вікторія:</a:t>
            </a:r>
            <a:r>
              <a:rPr lang="ru-RU" dirty="0"/>
              <a:t> </a:t>
            </a:r>
            <a:r>
              <a:rPr lang="ru-RU" dirty="0" smtClean="0"/>
              <a:t>в </a:t>
            </a:r>
            <a:r>
              <a:rPr lang="ru-RU" dirty="0" err="1" smtClean="0"/>
              <a:t>школі</a:t>
            </a:r>
            <a:r>
              <a:rPr lang="ru-RU" dirty="0" smtClean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досить</a:t>
            </a:r>
            <a:r>
              <a:rPr lang="ru-RU" dirty="0"/>
              <a:t> </a:t>
            </a:r>
            <a:r>
              <a:rPr lang="ru-RU" dirty="0" err="1"/>
              <a:t>цікаво</a:t>
            </a:r>
            <a:r>
              <a:rPr lang="ru-RU" dirty="0"/>
              <a:t>. </a:t>
            </a:r>
            <a:r>
              <a:rPr lang="ru-RU" dirty="0" err="1"/>
              <a:t>Учні</a:t>
            </a:r>
            <a:r>
              <a:rPr lang="ru-RU" dirty="0"/>
              <a:t>, в </a:t>
            </a:r>
            <a:r>
              <a:rPr lang="ru-RU" dirty="0" err="1"/>
              <a:t>яких</a:t>
            </a:r>
            <a:r>
              <a:rPr lang="ru-RU" dirty="0"/>
              <a:t> я </a:t>
            </a:r>
            <a:r>
              <a:rPr lang="ru-RU" dirty="0" err="1"/>
              <a:t>була</a:t>
            </a:r>
            <a:r>
              <a:rPr lang="ru-RU" dirty="0"/>
              <a:t> в </a:t>
            </a:r>
            <a:r>
              <a:rPr lang="ru-RU" dirty="0" err="1"/>
              <a:t>класі</a:t>
            </a:r>
            <a:r>
              <a:rPr lang="ru-RU" dirty="0"/>
              <a:t>, </a:t>
            </a:r>
            <a:r>
              <a:rPr lang="ru-RU" dirty="0" err="1"/>
              <a:t>здалися</a:t>
            </a:r>
            <a:r>
              <a:rPr lang="ru-RU" dirty="0"/>
              <a:t> </a:t>
            </a:r>
            <a:r>
              <a:rPr lang="ru-RU" dirty="0" err="1"/>
              <a:t>мені</a:t>
            </a:r>
            <a:r>
              <a:rPr lang="ru-RU" dirty="0"/>
              <a:t> </a:t>
            </a:r>
            <a:r>
              <a:rPr lang="ru-RU" dirty="0" err="1"/>
              <a:t>вихованими</a:t>
            </a:r>
            <a:r>
              <a:rPr lang="ru-RU" dirty="0"/>
              <a:t> та </a:t>
            </a:r>
            <a:r>
              <a:rPr lang="ru-RU" dirty="0" err="1"/>
              <a:t>дружелюбними</a:t>
            </a:r>
            <a:r>
              <a:rPr lang="ru-RU" dirty="0"/>
              <a:t>. </a:t>
            </a:r>
            <a:r>
              <a:rPr lang="ru-RU" dirty="0" err="1"/>
              <a:t>Звісно</a:t>
            </a:r>
            <a:r>
              <a:rPr lang="ru-RU" dirty="0"/>
              <a:t>, ми з ними не </a:t>
            </a:r>
            <a:r>
              <a:rPr lang="ru-RU" dirty="0" err="1"/>
              <a:t>спочатку</a:t>
            </a:r>
            <a:r>
              <a:rPr lang="ru-RU" dirty="0"/>
              <a:t> </a:t>
            </a:r>
            <a:r>
              <a:rPr lang="ru-RU" dirty="0" err="1"/>
              <a:t>знайшли</a:t>
            </a:r>
            <a:r>
              <a:rPr lang="ru-RU" dirty="0"/>
              <a:t> </a:t>
            </a:r>
            <a:r>
              <a:rPr lang="ru-RU" dirty="0" err="1"/>
              <a:t>спільну</a:t>
            </a:r>
            <a:r>
              <a:rPr lang="ru-RU" dirty="0"/>
              <a:t> </a:t>
            </a:r>
            <a:r>
              <a:rPr lang="ru-RU" dirty="0" err="1"/>
              <a:t>мову</a:t>
            </a:r>
            <a:r>
              <a:rPr lang="ru-RU" dirty="0"/>
              <a:t>, але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досить</a:t>
            </a:r>
            <a:r>
              <a:rPr lang="ru-RU" dirty="0"/>
              <a:t> </a:t>
            </a:r>
            <a:r>
              <a:rPr lang="ru-RU" dirty="0" err="1"/>
              <a:t>цікавий</a:t>
            </a:r>
            <a:r>
              <a:rPr lang="ru-RU" dirty="0"/>
              <a:t> </a:t>
            </a:r>
            <a:r>
              <a:rPr lang="ru-RU" dirty="0" err="1"/>
              <a:t>експеримент</a:t>
            </a:r>
            <a:r>
              <a:rPr lang="ru-RU" dirty="0"/>
              <a:t> для мене і я </a:t>
            </a:r>
            <a:r>
              <a:rPr lang="ru-RU" dirty="0" err="1"/>
              <a:t>сподіваюся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я </a:t>
            </a:r>
            <a:r>
              <a:rPr lang="ru-RU" dirty="0" err="1"/>
              <a:t>знову</a:t>
            </a:r>
            <a:r>
              <a:rPr lang="ru-RU" dirty="0"/>
              <a:t> повернусь в ту саму школу в той </a:t>
            </a:r>
            <a:r>
              <a:rPr lang="ru-RU" dirty="0" err="1"/>
              <a:t>самий</a:t>
            </a:r>
            <a:r>
              <a:rPr lang="ru-RU" dirty="0"/>
              <a:t> </a:t>
            </a:r>
            <a:r>
              <a:rPr lang="ru-RU" dirty="0" err="1"/>
              <a:t>клас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7531" y="1781695"/>
            <a:ext cx="5671127" cy="42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178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Савон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Савон</Template>
  <TotalTime>90</TotalTime>
  <Words>450</Words>
  <Application>Microsoft Office PowerPoint</Application>
  <PresentationFormat>Широкоэкранный</PresentationFormat>
  <Paragraphs>16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9" baseType="lpstr">
      <vt:lpstr>Garamond</vt:lpstr>
      <vt:lpstr>Times New Roman</vt:lpstr>
      <vt:lpstr>Савон</vt:lpstr>
      <vt:lpstr>Звітна презентація з навчальноЇ психолого-педагогічної практики</vt:lpstr>
      <vt:lpstr>Андріяшко Софія та Шульган Олександр</vt:lpstr>
      <vt:lpstr>Боднар Валерія та Бабенко Наталія</vt:lpstr>
      <vt:lpstr>Шнурик Олена та Кірієнко Дмитро</vt:lpstr>
      <vt:lpstr>Горобець Олександра, Катрич Мирослава та Рикун Іванна </vt:lpstr>
      <vt:lpstr>Зіневич Аліна та Московчук Вікторія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Звітна презентація з навчально психолого-педагогічної практики</dc:title>
  <dc:creator>Vivo</dc:creator>
  <cp:lastModifiedBy>Admin</cp:lastModifiedBy>
  <cp:revision>11</cp:revision>
  <dcterms:created xsi:type="dcterms:W3CDTF">2023-04-06T14:14:30Z</dcterms:created>
  <dcterms:modified xsi:type="dcterms:W3CDTF">2023-04-06T18:18:33Z</dcterms:modified>
</cp:coreProperties>
</file>