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63" r:id="rId4"/>
    <p:sldId id="258" r:id="rId5"/>
    <p:sldId id="276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C36"/>
    <a:srgbClr val="DF5C13"/>
    <a:srgbClr val="20163A"/>
    <a:srgbClr val="E210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53" y="4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0320B5-04C0-4A83-A93F-D5EA22BB894F}" type="doc">
      <dgm:prSet loTypeId="urn:microsoft.com/office/officeart/2005/8/layout/cycle3" loCatId="cycle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7F394B4F-E483-467D-AFF6-90A79B4EB4EC}">
      <dgm:prSet phldrT="[Текст]"/>
      <dgm:spPr/>
      <dgm:t>
        <a:bodyPr/>
        <a:lstStyle/>
        <a:p>
          <a:r>
            <a:rPr lang="ru-RU" dirty="0" err="1" smtClean="0"/>
            <a:t>етапи</a:t>
          </a:r>
          <a:endParaRPr lang="ru-RU" dirty="0"/>
        </a:p>
      </dgm:t>
    </dgm:pt>
    <dgm:pt modelId="{8E7B044F-771C-40B8-9E32-39D8A672EE76}" type="parTrans" cxnId="{3AE68699-A6D1-428C-82FD-EB226A0B2C5E}">
      <dgm:prSet/>
      <dgm:spPr/>
      <dgm:t>
        <a:bodyPr/>
        <a:lstStyle/>
        <a:p>
          <a:endParaRPr lang="ru-RU"/>
        </a:p>
      </dgm:t>
    </dgm:pt>
    <dgm:pt modelId="{19FA7CF7-668B-4081-BAC2-81C3D9A939BF}" type="sibTrans" cxnId="{3AE68699-A6D1-428C-82FD-EB226A0B2C5E}">
      <dgm:prSet/>
      <dgm:spPr/>
      <dgm:t>
        <a:bodyPr/>
        <a:lstStyle/>
        <a:p>
          <a:endParaRPr lang="ru-RU"/>
        </a:p>
      </dgm:t>
    </dgm:pt>
    <dgm:pt modelId="{3DF79A09-971E-4BB2-B18B-DAB3A005F62B}">
      <dgm:prSet phldrT="[Текст]"/>
      <dgm:spPr/>
      <dgm:t>
        <a:bodyPr/>
        <a:lstStyle/>
        <a:p>
          <a:r>
            <a:rPr lang="ru-RU" dirty="0" err="1" smtClean="0"/>
            <a:t>технології</a:t>
          </a:r>
          <a:endParaRPr lang="ru-RU" dirty="0"/>
        </a:p>
      </dgm:t>
    </dgm:pt>
    <dgm:pt modelId="{33A0E205-D29E-4047-9156-A4D46DDB7081}" type="parTrans" cxnId="{5074F981-AC7B-4D11-8BE6-DACE1841C9A3}">
      <dgm:prSet/>
      <dgm:spPr/>
      <dgm:t>
        <a:bodyPr/>
        <a:lstStyle/>
        <a:p>
          <a:endParaRPr lang="ru-RU"/>
        </a:p>
      </dgm:t>
    </dgm:pt>
    <dgm:pt modelId="{9ACE10F0-8791-4AA1-9ACA-A636656E282C}" type="sibTrans" cxnId="{5074F981-AC7B-4D11-8BE6-DACE1841C9A3}">
      <dgm:prSet/>
      <dgm:spPr/>
      <dgm:t>
        <a:bodyPr/>
        <a:lstStyle/>
        <a:p>
          <a:endParaRPr lang="ru-RU"/>
        </a:p>
      </dgm:t>
    </dgm:pt>
    <dgm:pt modelId="{8F02039F-7330-4947-B004-0A5B4D332AFB}">
      <dgm:prSet phldrT="[Текст]"/>
      <dgm:spPr/>
      <dgm:t>
        <a:bodyPr/>
        <a:lstStyle/>
        <a:p>
          <a:r>
            <a:rPr lang="ru-RU" dirty="0" err="1" smtClean="0"/>
            <a:t>методи</a:t>
          </a:r>
          <a:endParaRPr lang="ru-RU" dirty="0"/>
        </a:p>
      </dgm:t>
    </dgm:pt>
    <dgm:pt modelId="{B9B50C9E-107D-42D7-AFD2-A3537DB625DF}" type="parTrans" cxnId="{EF39CA63-8011-40A0-B1D3-1A96A456643B}">
      <dgm:prSet/>
      <dgm:spPr/>
      <dgm:t>
        <a:bodyPr/>
        <a:lstStyle/>
        <a:p>
          <a:endParaRPr lang="ru-RU"/>
        </a:p>
      </dgm:t>
    </dgm:pt>
    <dgm:pt modelId="{A804D231-E655-44D9-A4EC-C2733687F088}" type="sibTrans" cxnId="{EF39CA63-8011-40A0-B1D3-1A96A456643B}">
      <dgm:prSet/>
      <dgm:spPr/>
      <dgm:t>
        <a:bodyPr/>
        <a:lstStyle/>
        <a:p>
          <a:endParaRPr lang="ru-RU"/>
        </a:p>
      </dgm:t>
    </dgm:pt>
    <dgm:pt modelId="{13BC259D-FC25-471E-8FEE-7B95C777EE1E}">
      <dgm:prSet phldrT="[Текст]"/>
      <dgm:spPr/>
      <dgm:t>
        <a:bodyPr/>
        <a:lstStyle/>
        <a:p>
          <a:r>
            <a:rPr lang="ru-RU" dirty="0" err="1" smtClean="0"/>
            <a:t>форми</a:t>
          </a:r>
          <a:endParaRPr lang="ru-RU" dirty="0"/>
        </a:p>
      </dgm:t>
    </dgm:pt>
    <dgm:pt modelId="{92E53E57-301B-42F8-802B-4D4C7EC5B4C6}" type="parTrans" cxnId="{F58F5314-B569-46A3-82E3-28FC5A7EEC4D}">
      <dgm:prSet/>
      <dgm:spPr/>
      <dgm:t>
        <a:bodyPr/>
        <a:lstStyle/>
        <a:p>
          <a:endParaRPr lang="ru-RU"/>
        </a:p>
      </dgm:t>
    </dgm:pt>
    <dgm:pt modelId="{6298EB2B-6AC2-48A7-8C32-2D62D9BF8D9B}" type="sibTrans" cxnId="{F58F5314-B569-46A3-82E3-28FC5A7EEC4D}">
      <dgm:prSet/>
      <dgm:spPr/>
      <dgm:t>
        <a:bodyPr/>
        <a:lstStyle/>
        <a:p>
          <a:endParaRPr lang="ru-RU"/>
        </a:p>
      </dgm:t>
    </dgm:pt>
    <dgm:pt modelId="{75B0C366-1B57-4787-BC38-F054E4566D44}">
      <dgm:prSet phldrT="[Текст]"/>
      <dgm:spPr/>
      <dgm:t>
        <a:bodyPr/>
        <a:lstStyle/>
        <a:p>
          <a:r>
            <a:rPr lang="ru-RU" dirty="0" err="1" smtClean="0"/>
            <a:t>види</a:t>
          </a:r>
          <a:r>
            <a:rPr lang="ru-RU" dirty="0" smtClean="0"/>
            <a:t> </a:t>
          </a:r>
          <a:r>
            <a:rPr lang="ru-RU" dirty="0" err="1" smtClean="0"/>
            <a:t>вправ</a:t>
          </a:r>
          <a:endParaRPr lang="ru-RU" dirty="0"/>
        </a:p>
      </dgm:t>
    </dgm:pt>
    <dgm:pt modelId="{92F685C3-17A2-49CC-8A2A-6D036C967F87}" type="parTrans" cxnId="{F9D893A3-28E2-4891-948A-CCCE4962DBF4}">
      <dgm:prSet/>
      <dgm:spPr/>
      <dgm:t>
        <a:bodyPr/>
        <a:lstStyle/>
        <a:p>
          <a:endParaRPr lang="ru-RU"/>
        </a:p>
      </dgm:t>
    </dgm:pt>
    <dgm:pt modelId="{67CEE9BA-4AD8-4B99-BE21-B39AED14A9A4}" type="sibTrans" cxnId="{F9D893A3-28E2-4891-948A-CCCE4962DBF4}">
      <dgm:prSet/>
      <dgm:spPr/>
      <dgm:t>
        <a:bodyPr/>
        <a:lstStyle/>
        <a:p>
          <a:endParaRPr lang="ru-RU"/>
        </a:p>
      </dgm:t>
    </dgm:pt>
    <dgm:pt modelId="{722243C8-A030-4178-8B82-37A70ED34F7D}" type="pres">
      <dgm:prSet presAssocID="{B50320B5-04C0-4A83-A93F-D5EA22BB894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323A873-75A2-4344-9AF8-CD033B398806}" type="pres">
      <dgm:prSet presAssocID="{B50320B5-04C0-4A83-A93F-D5EA22BB894F}" presName="cycle" presStyleCnt="0"/>
      <dgm:spPr/>
    </dgm:pt>
    <dgm:pt modelId="{C6AD9DB4-4683-4F3D-BE1C-953ED73E3EA6}" type="pres">
      <dgm:prSet presAssocID="{7F394B4F-E483-467D-AFF6-90A79B4EB4EC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557A49-29F4-48F5-80F6-EB4ADA63FA04}" type="pres">
      <dgm:prSet presAssocID="{19FA7CF7-668B-4081-BAC2-81C3D9A939BF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801B4599-1D51-4436-9AC3-E40BD01E63CD}" type="pres">
      <dgm:prSet presAssocID="{3DF79A09-971E-4BB2-B18B-DAB3A005F62B}" presName="nodeFollowingNodes" presStyleLbl="node1" presStyleIdx="1" presStyleCnt="5" custRadScaleRad="101446" custRadScaleInc="-23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B378B2-6554-4266-AE6F-C61F990D5624}" type="pres">
      <dgm:prSet presAssocID="{8F02039F-7330-4947-B004-0A5B4D332AFB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486453-93D6-42BD-9E73-EE33B290356C}" type="pres">
      <dgm:prSet presAssocID="{13BC259D-FC25-471E-8FEE-7B95C777EE1E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8179ED-2165-473F-A9DF-07FE8DFF6386}" type="pres">
      <dgm:prSet presAssocID="{75B0C366-1B57-4787-BC38-F054E4566D44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DB4F0E-7E88-4D4D-B030-AB9EBEA8E7FB}" type="presOf" srcId="{75B0C366-1B57-4787-BC38-F054E4566D44}" destId="{6E8179ED-2165-473F-A9DF-07FE8DFF6386}" srcOrd="0" destOrd="0" presId="urn:microsoft.com/office/officeart/2005/8/layout/cycle3"/>
    <dgm:cxn modelId="{F58F5314-B569-46A3-82E3-28FC5A7EEC4D}" srcId="{B50320B5-04C0-4A83-A93F-D5EA22BB894F}" destId="{13BC259D-FC25-471E-8FEE-7B95C777EE1E}" srcOrd="3" destOrd="0" parTransId="{92E53E57-301B-42F8-802B-4D4C7EC5B4C6}" sibTransId="{6298EB2B-6AC2-48A7-8C32-2D62D9BF8D9B}"/>
    <dgm:cxn modelId="{5074F981-AC7B-4D11-8BE6-DACE1841C9A3}" srcId="{B50320B5-04C0-4A83-A93F-D5EA22BB894F}" destId="{3DF79A09-971E-4BB2-B18B-DAB3A005F62B}" srcOrd="1" destOrd="0" parTransId="{33A0E205-D29E-4047-9156-A4D46DDB7081}" sibTransId="{9ACE10F0-8791-4AA1-9ACA-A636656E282C}"/>
    <dgm:cxn modelId="{994A0E9B-7D0A-439D-BCF3-507AF2D61DFF}" type="presOf" srcId="{B50320B5-04C0-4A83-A93F-D5EA22BB894F}" destId="{722243C8-A030-4178-8B82-37A70ED34F7D}" srcOrd="0" destOrd="0" presId="urn:microsoft.com/office/officeart/2005/8/layout/cycle3"/>
    <dgm:cxn modelId="{A50D0D41-2F39-491B-93B5-E4A232A1361E}" type="presOf" srcId="{13BC259D-FC25-471E-8FEE-7B95C777EE1E}" destId="{75486453-93D6-42BD-9E73-EE33B290356C}" srcOrd="0" destOrd="0" presId="urn:microsoft.com/office/officeart/2005/8/layout/cycle3"/>
    <dgm:cxn modelId="{5D6F497E-EEB2-4B72-B59C-3DF02C2A39F0}" type="presOf" srcId="{7F394B4F-E483-467D-AFF6-90A79B4EB4EC}" destId="{C6AD9DB4-4683-4F3D-BE1C-953ED73E3EA6}" srcOrd="0" destOrd="0" presId="urn:microsoft.com/office/officeart/2005/8/layout/cycle3"/>
    <dgm:cxn modelId="{40750F3C-5EF1-4909-B97C-921783F4D20F}" type="presOf" srcId="{3DF79A09-971E-4BB2-B18B-DAB3A005F62B}" destId="{801B4599-1D51-4436-9AC3-E40BD01E63CD}" srcOrd="0" destOrd="0" presId="urn:microsoft.com/office/officeart/2005/8/layout/cycle3"/>
    <dgm:cxn modelId="{F9D893A3-28E2-4891-948A-CCCE4962DBF4}" srcId="{B50320B5-04C0-4A83-A93F-D5EA22BB894F}" destId="{75B0C366-1B57-4787-BC38-F054E4566D44}" srcOrd="4" destOrd="0" parTransId="{92F685C3-17A2-49CC-8A2A-6D036C967F87}" sibTransId="{67CEE9BA-4AD8-4B99-BE21-B39AED14A9A4}"/>
    <dgm:cxn modelId="{7CD56FDD-4E74-4407-9B9A-CC6A954A8DF8}" type="presOf" srcId="{8F02039F-7330-4947-B004-0A5B4D332AFB}" destId="{4AB378B2-6554-4266-AE6F-C61F990D5624}" srcOrd="0" destOrd="0" presId="urn:microsoft.com/office/officeart/2005/8/layout/cycle3"/>
    <dgm:cxn modelId="{EF39CA63-8011-40A0-B1D3-1A96A456643B}" srcId="{B50320B5-04C0-4A83-A93F-D5EA22BB894F}" destId="{8F02039F-7330-4947-B004-0A5B4D332AFB}" srcOrd="2" destOrd="0" parTransId="{B9B50C9E-107D-42D7-AFD2-A3537DB625DF}" sibTransId="{A804D231-E655-44D9-A4EC-C2733687F088}"/>
    <dgm:cxn modelId="{FBD87222-09FB-4880-B4C0-84D0041DAAE8}" type="presOf" srcId="{19FA7CF7-668B-4081-BAC2-81C3D9A939BF}" destId="{D0557A49-29F4-48F5-80F6-EB4ADA63FA04}" srcOrd="0" destOrd="0" presId="urn:microsoft.com/office/officeart/2005/8/layout/cycle3"/>
    <dgm:cxn modelId="{3AE68699-A6D1-428C-82FD-EB226A0B2C5E}" srcId="{B50320B5-04C0-4A83-A93F-D5EA22BB894F}" destId="{7F394B4F-E483-467D-AFF6-90A79B4EB4EC}" srcOrd="0" destOrd="0" parTransId="{8E7B044F-771C-40B8-9E32-39D8A672EE76}" sibTransId="{19FA7CF7-668B-4081-BAC2-81C3D9A939BF}"/>
    <dgm:cxn modelId="{18A3680B-179F-4DE8-96F1-9C7212E8BDED}" type="presParOf" srcId="{722243C8-A030-4178-8B82-37A70ED34F7D}" destId="{D323A873-75A2-4344-9AF8-CD033B398806}" srcOrd="0" destOrd="0" presId="urn:microsoft.com/office/officeart/2005/8/layout/cycle3"/>
    <dgm:cxn modelId="{8992F7BA-7703-49CC-8B68-1BC4FECFC500}" type="presParOf" srcId="{D323A873-75A2-4344-9AF8-CD033B398806}" destId="{C6AD9DB4-4683-4F3D-BE1C-953ED73E3EA6}" srcOrd="0" destOrd="0" presId="urn:microsoft.com/office/officeart/2005/8/layout/cycle3"/>
    <dgm:cxn modelId="{7E188E3F-8B3B-4F4E-B9DE-5B4A8FFEEE93}" type="presParOf" srcId="{D323A873-75A2-4344-9AF8-CD033B398806}" destId="{D0557A49-29F4-48F5-80F6-EB4ADA63FA04}" srcOrd="1" destOrd="0" presId="urn:microsoft.com/office/officeart/2005/8/layout/cycle3"/>
    <dgm:cxn modelId="{25A98563-34BD-4C1A-A883-3884390B0B27}" type="presParOf" srcId="{D323A873-75A2-4344-9AF8-CD033B398806}" destId="{801B4599-1D51-4436-9AC3-E40BD01E63CD}" srcOrd="2" destOrd="0" presId="urn:microsoft.com/office/officeart/2005/8/layout/cycle3"/>
    <dgm:cxn modelId="{C09243A0-42EF-494D-8CA4-B68C9D770D7C}" type="presParOf" srcId="{D323A873-75A2-4344-9AF8-CD033B398806}" destId="{4AB378B2-6554-4266-AE6F-C61F990D5624}" srcOrd="3" destOrd="0" presId="urn:microsoft.com/office/officeart/2005/8/layout/cycle3"/>
    <dgm:cxn modelId="{407F4551-D5CB-4E94-87BD-3B71BBDD4F76}" type="presParOf" srcId="{D323A873-75A2-4344-9AF8-CD033B398806}" destId="{75486453-93D6-42BD-9E73-EE33B290356C}" srcOrd="4" destOrd="0" presId="urn:microsoft.com/office/officeart/2005/8/layout/cycle3"/>
    <dgm:cxn modelId="{A615E502-B9E9-44AD-9CA2-DF0B8592C164}" type="presParOf" srcId="{D323A873-75A2-4344-9AF8-CD033B398806}" destId="{6E8179ED-2165-473F-A9DF-07FE8DFF6386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557A49-29F4-48F5-80F6-EB4ADA63FA04}">
      <dsp:nvSpPr>
        <dsp:cNvPr id="0" name=""/>
        <dsp:cNvSpPr/>
      </dsp:nvSpPr>
      <dsp:spPr>
        <a:xfrm>
          <a:off x="2832607" y="-31921"/>
          <a:ext cx="4850385" cy="4850385"/>
        </a:xfrm>
        <a:prstGeom prst="circularArrow">
          <a:avLst>
            <a:gd name="adj1" fmla="val 5544"/>
            <a:gd name="adj2" fmla="val 330680"/>
            <a:gd name="adj3" fmla="val 13735685"/>
            <a:gd name="adj4" fmla="val 17410503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AD9DB4-4683-4F3D-BE1C-953ED73E3EA6}">
      <dsp:nvSpPr>
        <dsp:cNvPr id="0" name=""/>
        <dsp:cNvSpPr/>
      </dsp:nvSpPr>
      <dsp:spPr>
        <a:xfrm>
          <a:off x="4102521" y="1054"/>
          <a:ext cx="2310556" cy="115527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err="1" smtClean="0"/>
            <a:t>етапи</a:t>
          </a:r>
          <a:endParaRPr lang="ru-RU" sz="3100" kern="1200" dirty="0"/>
        </a:p>
      </dsp:txBody>
      <dsp:txXfrm>
        <a:off x="4158917" y="57450"/>
        <a:ext cx="2197764" cy="1042486"/>
      </dsp:txXfrm>
    </dsp:sp>
    <dsp:sp modelId="{801B4599-1D51-4436-9AC3-E40BD01E63CD}">
      <dsp:nvSpPr>
        <dsp:cNvPr id="0" name=""/>
        <dsp:cNvSpPr/>
      </dsp:nvSpPr>
      <dsp:spPr>
        <a:xfrm>
          <a:off x="6081407" y="1371672"/>
          <a:ext cx="2310556" cy="115527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err="1" smtClean="0"/>
            <a:t>технології</a:t>
          </a:r>
          <a:endParaRPr lang="ru-RU" sz="3100" kern="1200" dirty="0"/>
        </a:p>
      </dsp:txBody>
      <dsp:txXfrm>
        <a:off x="6137803" y="1428068"/>
        <a:ext cx="2197764" cy="1042486"/>
      </dsp:txXfrm>
    </dsp:sp>
    <dsp:sp modelId="{4AB378B2-6554-4266-AE6F-C61F990D5624}">
      <dsp:nvSpPr>
        <dsp:cNvPr id="0" name=""/>
        <dsp:cNvSpPr/>
      </dsp:nvSpPr>
      <dsp:spPr>
        <a:xfrm>
          <a:off x="5318293" y="3742815"/>
          <a:ext cx="2310556" cy="115527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err="1" smtClean="0"/>
            <a:t>методи</a:t>
          </a:r>
          <a:endParaRPr lang="ru-RU" sz="3100" kern="1200" dirty="0"/>
        </a:p>
      </dsp:txBody>
      <dsp:txXfrm>
        <a:off x="5374689" y="3799211"/>
        <a:ext cx="2197764" cy="1042486"/>
      </dsp:txXfrm>
    </dsp:sp>
    <dsp:sp modelId="{75486453-93D6-42BD-9E73-EE33B290356C}">
      <dsp:nvSpPr>
        <dsp:cNvPr id="0" name=""/>
        <dsp:cNvSpPr/>
      </dsp:nvSpPr>
      <dsp:spPr>
        <a:xfrm>
          <a:off x="2886749" y="3742815"/>
          <a:ext cx="2310556" cy="115527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err="1" smtClean="0"/>
            <a:t>форми</a:t>
          </a:r>
          <a:endParaRPr lang="ru-RU" sz="3100" kern="1200" dirty="0"/>
        </a:p>
      </dsp:txBody>
      <dsp:txXfrm>
        <a:off x="2943145" y="3799211"/>
        <a:ext cx="2197764" cy="1042486"/>
      </dsp:txXfrm>
    </dsp:sp>
    <dsp:sp modelId="{6E8179ED-2165-473F-A9DF-07FE8DFF6386}">
      <dsp:nvSpPr>
        <dsp:cNvPr id="0" name=""/>
        <dsp:cNvSpPr/>
      </dsp:nvSpPr>
      <dsp:spPr>
        <a:xfrm>
          <a:off x="2135361" y="1430279"/>
          <a:ext cx="2310556" cy="115527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err="1" smtClean="0"/>
            <a:t>види</a:t>
          </a:r>
          <a:r>
            <a:rPr lang="ru-RU" sz="3100" kern="1200" dirty="0" smtClean="0"/>
            <a:t> </a:t>
          </a:r>
          <a:r>
            <a:rPr lang="ru-RU" sz="3100" kern="1200" dirty="0" err="1" smtClean="0"/>
            <a:t>вправ</a:t>
          </a:r>
          <a:endParaRPr lang="ru-RU" sz="3100" kern="1200" dirty="0"/>
        </a:p>
      </dsp:txBody>
      <dsp:txXfrm>
        <a:off x="2191757" y="1486675"/>
        <a:ext cx="2197764" cy="10424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9B5F3-125F-479D-8A47-C34268F099F5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BA3582-732B-4213-9893-748CFE0B8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669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ru-RU" smtClean="0"/>
              <a:pPr rtl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690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CE7186-5AB6-4EA6-A350-F2A4BD5E65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90D4B88-A157-4FB1-A425-AB2A9D669D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B90037-1BC0-4FEA-AFD3-680BC56A8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590123-2DCC-4E2B-88AE-7EC3F6CE6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1D5B9C-EC88-4E2D-A6ED-516255E70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4E8F26A-C6A8-4805-BBA1-23A629F4AF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658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D22556-7316-4B18-ABD5-769790E40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E3D293A-D8AA-4041-9FAF-3358F5FE6F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8D14FA-49F9-40FC-B17D-7DFE89C11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EADB11-729D-4FD2-99DB-1D239330B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9AD55D-1BF2-48B4-8ACD-F673367B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445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8B7A932-1047-45E9-A860-2ADB5B3664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B6EDA1E-44E4-4641-82CE-96C6F2D31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D7081C-0194-4897-B7FC-9DCC52268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0A5D7B-B4B8-4B90-A0A2-12631FE6F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5BBD32-D082-458E-A9ED-5B9C6EB50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272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DFEE06-6E48-4C4D-A71F-C2B778051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60A0F2-68C5-4212-AD2C-1943252E8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6ACD53-904A-485E-B1BB-412E2FCB9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E8050B-D8EE-4DD0-95E5-CA1F9981E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F79FD9-B2D9-4085-ABC6-22F49DD20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044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A3E00A-4BCE-4006-A66E-7632B5116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AF77FD-0433-4310-9E66-7B7B6051A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637A47-9CF6-4702-B32D-65D5FE680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A29316-8D2A-4FD3-A1C0-2A5236FCC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866BFA-D573-49A5-9875-47872580A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68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8C3012-55E7-493D-BB4C-4A8DA26F6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C4B89E-9F5F-4F7B-9328-F71A849CC3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388D9F-E539-461C-9387-2FAF369F3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C8A510E-11D7-417C-9A3C-6C6918B48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FC9F1D9-C80E-43D1-AAC8-94945B73A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5F49B2E-4F59-4104-AEB6-F23423646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85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A72B24-01B7-4A81-A3E6-553EB5656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300D63C-4046-4033-819E-30705E05E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F91FBAD-4CD7-48B6-9141-5B8E67451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011C4DF-28C1-4821-918D-A9014D9BE7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BFC491A-AA42-4B02-80A2-82AB709520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FAC7A2-0C86-45A2-8A6C-063E825BA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03CADE8-9DE8-4490-870B-06938E7DA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8A4DEBA-A96E-47F1-B0BD-CA2769A0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20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0AE547-5A90-49BC-A059-B58258F37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BB9779E-3E45-47FD-994A-0A60EF8E2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D9B2A91-A5CC-4D09-AF68-91DACC86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06CF5D5-C47E-40AA-A3C3-36839DF7A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62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562618E-3B2A-4ACF-A542-0204F1B9B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AE53B61-0F95-47BF-BFA7-A5E6D669D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3982D59-9D37-4857-9D63-99C35424D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632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8EC1C4-5CBC-4A67-9431-D0E3CCE15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27A0A1-3E88-476D-8C0E-0164AFB43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8BA306-2B75-4123-8E18-0A12E02159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60CF63-6F4F-448E-B75C-60BB8AB59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BBB68A2-FE8D-4CC4-95F6-C320B5FDD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E44BBB0-65CE-4EA6-9E75-4C22E2E37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991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E2ABA3-C638-453A-9A80-17D310DA4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B4ABE1B-5140-4CD5-8FF7-3478B62A69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C463184-496B-4E05-9E37-3B071838EC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0BD0817-3E88-4B72-A98D-BC2BBFF11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E68A376-7642-4899-963D-106015329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C9FC7D-6C98-4452-83A1-787FECE59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90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82D898-E915-4466-9684-443741A7F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40BD9E0-98A7-41D0-8A08-4E3D1E54D6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6E3937-2BA7-4C55-AF7F-05269A69C9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C2EF5-CEE7-4AC2-94EC-2A1C0F915E80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1B9EEE-6150-49BC-8F43-1A684BF895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40203D-588E-41A1-806B-A54C6F3881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50B182B-4CC1-415F-BD65-70B724D3EBA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79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7BE39B-FA86-4A4B-ABFB-7C6716A617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9470" y="1803933"/>
            <a:ext cx="8363883" cy="2387600"/>
          </a:xfrm>
        </p:spPr>
        <p:txBody>
          <a:bodyPr>
            <a:normAutofit fontScale="90000"/>
          </a:bodyPr>
          <a:lstStyle/>
          <a:p>
            <a:pPr algn="l"/>
            <a:r>
              <a:rPr lang="ru-RU" sz="5300" b="1" dirty="0">
                <a:solidFill>
                  <a:srgbClr val="E2102B"/>
                </a:solidFill>
                <a:latin typeface="Bahnschrift" panose="020B0502040204020203" pitchFamily="34" charset="0"/>
              </a:rPr>
              <a:t>ТРЕНІНГОВІ ТЕХНОЛОГІЇ У НАВЧАННІ ІНОЗЕМНИХ МОВ</a:t>
            </a:r>
            <a:r>
              <a:rPr lang="ru-RU" b="1" dirty="0">
                <a:solidFill>
                  <a:srgbClr val="E2102B"/>
                </a:solidFill>
                <a:latin typeface="Bahnschrift" panose="020B0502040204020203" pitchFamily="34" charset="0"/>
              </a:rPr>
              <a:t/>
            </a:r>
            <a:br>
              <a:rPr lang="ru-RU" b="1" dirty="0">
                <a:solidFill>
                  <a:srgbClr val="E2102B"/>
                </a:solidFill>
                <a:latin typeface="Bahnschrift" panose="020B0502040204020203" pitchFamily="34" charset="0"/>
              </a:rPr>
            </a:br>
            <a:endParaRPr lang="ru-RU" b="1" dirty="0">
              <a:solidFill>
                <a:srgbClr val="E2102B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F1408C5-15EB-45D0-86F9-5FF4D41955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9261" y="3875010"/>
            <a:ext cx="3739661" cy="1655762"/>
          </a:xfrm>
        </p:spPr>
        <p:txBody>
          <a:bodyPr>
            <a:normAutofit/>
          </a:bodyPr>
          <a:lstStyle/>
          <a:p>
            <a:pPr algn="l"/>
            <a:r>
              <a:rPr lang="uk-UA" dirty="0" smtClean="0"/>
              <a:t>Лекційні заняття – 5</a:t>
            </a:r>
          </a:p>
          <a:p>
            <a:pPr algn="l"/>
            <a:r>
              <a:rPr lang="uk-UA" dirty="0" smtClean="0"/>
              <a:t>Практичні заняття – </a:t>
            </a:r>
            <a:r>
              <a:rPr lang="uk-UA" dirty="0" smtClean="0"/>
              <a:t>15</a:t>
            </a:r>
          </a:p>
          <a:p>
            <a:pPr algn="l"/>
            <a:endParaRPr lang="uk-UA" dirty="0" smtClean="0"/>
          </a:p>
          <a:p>
            <a:pPr algn="l"/>
            <a:endParaRPr lang="uk-UA" dirty="0"/>
          </a:p>
          <a:p>
            <a:pPr algn="l"/>
            <a:endParaRPr lang="de-DE" dirty="0" smtClean="0"/>
          </a:p>
          <a:p>
            <a:pPr algn="l"/>
            <a:endParaRPr lang="ru-RU" dirty="0"/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FF1408C5-15EB-45D0-86F9-5FF4D41955C4}"/>
              </a:ext>
            </a:extLst>
          </p:cNvPr>
          <p:cNvSpPr txBox="1">
            <a:spLocks/>
          </p:cNvSpPr>
          <p:nvPr/>
        </p:nvSpPr>
        <p:spPr>
          <a:xfrm>
            <a:off x="0" y="4376472"/>
            <a:ext cx="7526216" cy="863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342900" algn="just">
              <a:lnSpc>
                <a:spcPct val="115000"/>
              </a:lnSpc>
              <a:spcAft>
                <a:spcPts val="0"/>
              </a:spcAft>
            </a:pPr>
            <a:r>
              <a:rPr lang="uk-UA" dirty="0"/>
              <a:t>Мова викладання: </a:t>
            </a:r>
            <a:r>
              <a:rPr lang="uk-UA" i="1" dirty="0"/>
              <a:t>українська, німецька, англійська</a:t>
            </a:r>
            <a:endParaRPr lang="en-US" i="1" dirty="0"/>
          </a:p>
          <a:p>
            <a:pPr algn="l"/>
            <a:endParaRPr lang="uk-UA" dirty="0" smtClean="0"/>
          </a:p>
          <a:p>
            <a:pPr algn="l"/>
            <a:endParaRPr lang="de-DE" dirty="0" smtClean="0"/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7411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93077" y="702604"/>
            <a:ext cx="69635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«Тренінг </a:t>
            </a:r>
            <a:r>
              <a:rPr lang="uk-UA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це гра в життя, під час якої вирішуються реальні життєві проблеми</a:t>
            </a:r>
            <a:r>
              <a:rPr lang="uk-UA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     					О.В. </a:t>
            </a:r>
            <a:r>
              <a:rPr lang="uk-UA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Оніщенко</a:t>
            </a:r>
            <a:r>
              <a:rPr lang="uk-UA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en-US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0985" y="2485290"/>
            <a:ext cx="4413739" cy="1207479"/>
          </a:xfrm>
          <a:prstGeom prst="roundRect">
            <a:avLst/>
          </a:prstGeom>
          <a:solidFill>
            <a:srgbClr val="D24C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atin typeface="Bahnschrift" panose="020B0502040204020203" pitchFamily="34" charset="0"/>
              </a:rPr>
              <a:t>МЕТА курсу -</a:t>
            </a:r>
            <a:endParaRPr lang="en-US" sz="3600" dirty="0">
              <a:latin typeface="Bahnschrift" panose="020B0502040204020203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50985" y="4090460"/>
            <a:ext cx="1092590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err="1"/>
              <a:t>оволодіння</a:t>
            </a:r>
            <a:r>
              <a:rPr lang="ru-RU" sz="4000" dirty="0"/>
              <a:t> методикою </a:t>
            </a:r>
            <a:endParaRPr lang="ru-RU" sz="4000" dirty="0" smtClean="0"/>
          </a:p>
          <a:p>
            <a:r>
              <a:rPr lang="ru-RU" sz="4000" dirty="0" err="1" smtClean="0"/>
              <a:t>організації</a:t>
            </a:r>
            <a:r>
              <a:rPr lang="ru-RU" sz="4000" dirty="0" smtClean="0"/>
              <a:t> </a:t>
            </a:r>
            <a:r>
              <a:rPr lang="ru-RU" sz="4000" dirty="0"/>
              <a:t>та </a:t>
            </a:r>
            <a:r>
              <a:rPr lang="ru-RU" sz="4000" dirty="0" err="1"/>
              <a:t>проведення</a:t>
            </a:r>
            <a:r>
              <a:rPr lang="ru-RU" sz="4000" dirty="0"/>
              <a:t> </a:t>
            </a:r>
            <a:r>
              <a:rPr lang="ru-RU" sz="4000" b="1" dirty="0" err="1"/>
              <a:t>іншомовних</a:t>
            </a:r>
            <a:r>
              <a:rPr lang="ru-RU" sz="4000" b="1" dirty="0"/>
              <a:t> </a:t>
            </a:r>
            <a:r>
              <a:rPr lang="ru-RU" sz="4000" dirty="0" err="1"/>
              <a:t>комунікативних</a:t>
            </a:r>
            <a:r>
              <a:rPr lang="ru-RU" sz="4000" dirty="0"/>
              <a:t> </a:t>
            </a:r>
            <a:r>
              <a:rPr lang="ru-RU" sz="4000" dirty="0" err="1"/>
              <a:t>тренінгів</a:t>
            </a:r>
            <a:r>
              <a:rPr lang="ru-RU" sz="4000" dirty="0"/>
              <a:t>. </a:t>
            </a:r>
            <a:endParaRPr lang="en-US" sz="4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5539" y="1903013"/>
            <a:ext cx="4152900" cy="2777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957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1483955"/>
              </p:ext>
            </p:extLst>
          </p:nvPr>
        </p:nvGraphicFramePr>
        <p:xfrm>
          <a:off x="-1664678" y="902677"/>
          <a:ext cx="10515600" cy="4899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87407" y="2672861"/>
            <a:ext cx="3711855" cy="2669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100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0646" y="2239108"/>
            <a:ext cx="11125199" cy="4501662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dirty="0"/>
              <a:t>творчо та </a:t>
            </a:r>
            <a:r>
              <a:rPr lang="uk-UA" dirty="0" err="1"/>
              <a:t>конструктивно</a:t>
            </a:r>
            <a:r>
              <a:rPr lang="uk-UA" dirty="0"/>
              <a:t> </a:t>
            </a:r>
            <a:r>
              <a:rPr lang="uk-UA" b="1" dirty="0"/>
              <a:t>спланувати</a:t>
            </a:r>
            <a:r>
              <a:rPr lang="uk-UA" dirty="0"/>
              <a:t> </a:t>
            </a:r>
            <a:r>
              <a:rPr lang="uk-UA" dirty="0" smtClean="0"/>
              <a:t>іншомовний комунікативний тренінг;</a:t>
            </a: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dirty="0" smtClean="0"/>
              <a:t>підібрати доцільні </a:t>
            </a:r>
            <a:r>
              <a:rPr lang="uk-UA" b="1" dirty="0" smtClean="0"/>
              <a:t>методи</a:t>
            </a:r>
            <a:r>
              <a:rPr lang="uk-UA" dirty="0" smtClean="0"/>
              <a:t> та </a:t>
            </a:r>
            <a:r>
              <a:rPr lang="uk-UA" b="1" dirty="0" smtClean="0"/>
              <a:t>форми</a:t>
            </a:r>
            <a:r>
              <a:rPr lang="uk-UA" dirty="0" smtClean="0"/>
              <a:t> навчання </a:t>
            </a:r>
            <a:r>
              <a:rPr lang="uk-UA" dirty="0"/>
              <a:t>у рамках реалізації технології іншомовного комунікативного тренінгу;</a:t>
            </a:r>
            <a:endParaRPr lang="uk-UA" dirty="0" smtClean="0"/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dirty="0" smtClean="0"/>
              <a:t>підібрати </a:t>
            </a:r>
            <a:r>
              <a:rPr lang="uk-UA" b="1" dirty="0" smtClean="0"/>
              <a:t>змістові матеріали </a:t>
            </a:r>
            <a:r>
              <a:rPr lang="uk-UA" dirty="0" smtClean="0"/>
              <a:t>та </a:t>
            </a:r>
            <a:r>
              <a:rPr lang="uk-UA" b="1" dirty="0" smtClean="0"/>
              <a:t>ресурсне </a:t>
            </a:r>
            <a:r>
              <a:rPr lang="uk-UA" b="1" dirty="0"/>
              <a:t>забезпечення </a:t>
            </a:r>
            <a:r>
              <a:rPr lang="uk-UA" dirty="0"/>
              <a:t>тренінгу;</a:t>
            </a: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dirty="0" smtClean="0"/>
              <a:t>розраховувати </a:t>
            </a:r>
            <a:r>
              <a:rPr lang="uk-UA" b="1" dirty="0" smtClean="0"/>
              <a:t>тривалість</a:t>
            </a:r>
            <a:r>
              <a:rPr lang="uk-UA" dirty="0" smtClean="0"/>
              <a:t> кожного етапу іншомовного комунікативного тренінгу;</a:t>
            </a: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dirty="0" smtClean="0"/>
              <a:t>розробляти різні </a:t>
            </a:r>
            <a:r>
              <a:rPr lang="uk-UA" b="1" dirty="0" smtClean="0"/>
              <a:t>види вправ </a:t>
            </a:r>
            <a:r>
              <a:rPr lang="uk-UA" dirty="0"/>
              <a:t>для </a:t>
            </a:r>
            <a:r>
              <a:rPr lang="uk-UA" dirty="0" smtClean="0"/>
              <a:t>реалізації технології </a:t>
            </a:r>
            <a:r>
              <a:rPr lang="uk-UA" dirty="0"/>
              <a:t>іншомовного комунікативного </a:t>
            </a:r>
            <a:r>
              <a:rPr lang="uk-UA" dirty="0" smtClean="0"/>
              <a:t>тренінгу;</a:t>
            </a:r>
            <a:endParaRPr lang="en-US" dirty="0"/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uk-UA" b="1" dirty="0" smtClean="0"/>
              <a:t>провести</a:t>
            </a:r>
            <a:r>
              <a:rPr lang="uk-UA" dirty="0" smtClean="0"/>
              <a:t> </a:t>
            </a:r>
            <a:r>
              <a:rPr lang="uk-UA" dirty="0"/>
              <a:t>іншомовний комунікативний тренінг, у тому числі у дистанційному форматі.</a:t>
            </a:r>
            <a:endParaRPr lang="en-US" dirty="0"/>
          </a:p>
          <a:p>
            <a:endParaRPr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75138" y="644768"/>
            <a:ext cx="6482862" cy="1465386"/>
          </a:xfrm>
          <a:prstGeom prst="roundRect">
            <a:avLst/>
          </a:prstGeom>
          <a:solidFill>
            <a:srgbClr val="D24C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latin typeface="Bahnschrift" panose="020B0502040204020203" pitchFamily="34" charset="0"/>
              </a:rPr>
              <a:t>Що я зможу після завершення курсу?</a:t>
            </a:r>
            <a:endParaRPr lang="en-US" sz="36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524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453661" y="1638179"/>
            <a:ext cx="9144000" cy="2387600"/>
          </a:xfrm>
        </p:spPr>
        <p:txBody>
          <a:bodyPr>
            <a:normAutofit/>
          </a:bodyPr>
          <a:lstStyle/>
          <a:p>
            <a:r>
              <a:rPr lang="uk-UA" sz="8800" b="1" dirty="0" smtClean="0"/>
              <a:t>Дякую за увагу!</a:t>
            </a:r>
            <a:endParaRPr lang="en-US" sz="8800" b="1" dirty="0"/>
          </a:p>
        </p:txBody>
      </p:sp>
    </p:spTree>
    <p:extLst>
      <p:ext uri="{BB962C8B-B14F-4D97-AF65-F5344CB8AC3E}">
        <p14:creationId xmlns:p14="http://schemas.microsoft.com/office/powerpoint/2010/main" val="30619970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129</Words>
  <Application>Microsoft Office PowerPoint</Application>
  <PresentationFormat>Широкоэкранный</PresentationFormat>
  <Paragraphs>25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Bahnschrift</vt:lpstr>
      <vt:lpstr>Calibri</vt:lpstr>
      <vt:lpstr>Calibri Light</vt:lpstr>
      <vt:lpstr>Symbol</vt:lpstr>
      <vt:lpstr>Times New Roman</vt:lpstr>
      <vt:lpstr>Тема Office</vt:lpstr>
      <vt:lpstr>ТРЕНІНГОВІ ТЕХНОЛОГІЇ У НАВЧАННІ ІНОЗЕМНИХ МОВ 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Admin</cp:lastModifiedBy>
  <cp:revision>27</cp:revision>
  <dcterms:created xsi:type="dcterms:W3CDTF">2021-10-25T08:59:21Z</dcterms:created>
  <dcterms:modified xsi:type="dcterms:W3CDTF">2024-12-09T08:27:42Z</dcterms:modified>
</cp:coreProperties>
</file>