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4"/>
  </p:sldMasterIdLst>
  <p:notesMasterIdLst>
    <p:notesMasterId r:id="rId11"/>
  </p:notesMasterIdLst>
  <p:handoutMasterIdLst>
    <p:handoutMasterId r:id="rId12"/>
  </p:handoutMasterIdLst>
  <p:sldIdLst>
    <p:sldId id="285" r:id="rId5"/>
    <p:sldId id="293" r:id="rId6"/>
    <p:sldId id="257" r:id="rId7"/>
    <p:sldId id="265" r:id="rId8"/>
    <p:sldId id="298" r:id="rId9"/>
    <p:sldId id="268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8799B23B-EC83-4686-B30A-512413B5E67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 autoAdjust="0"/>
  </p:normalViewPr>
  <p:slideViewPr>
    <p:cSldViewPr snapToGrid="0">
      <p:cViewPr varScale="1">
        <p:scale>
          <a:sx n="62" d="100"/>
          <a:sy n="62" d="100"/>
        </p:scale>
        <p:origin x="72" y="394"/>
      </p:cViewPr>
      <p:guideLst/>
    </p:cSldViewPr>
  </p:slideViewPr>
  <p:outlineViewPr>
    <p:cViewPr>
      <p:scale>
        <a:sx n="33" d="100"/>
        <a:sy n="33" d="100"/>
      </p:scale>
      <p:origin x="0" y="-11664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>
      <p:cViewPr varScale="1">
        <p:scale>
          <a:sx n="67" d="100"/>
          <a:sy n="67" d="100"/>
        </p:scale>
        <p:origin x="312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EDA3C1B-E7FF-4E44-B9BA-A3004532FDE9}" type="doc">
      <dgm:prSet loTypeId="urn:microsoft.com/office/officeart/2005/8/layout/vList4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4F7A0EB4-1FCD-4A8D-BD11-AA30B7028279}">
      <dgm:prSet phldrT="[Текст]"/>
      <dgm:spPr/>
      <dgm:t>
        <a:bodyPr/>
        <a:lstStyle/>
        <a:p>
          <a:r>
            <a:rPr lang="ru-RU" dirty="0" smtClean="0"/>
            <a:t>Технології, методи та форми  навчання у рамках реалізації технології іншомовного комунікативного тренінгу</a:t>
          </a:r>
          <a:endParaRPr lang="ru-RU" dirty="0"/>
        </a:p>
      </dgm:t>
    </dgm:pt>
    <dgm:pt modelId="{BD4142F7-DA96-457D-9968-AD490930F282}" type="parTrans" cxnId="{05D0BE7B-0B8D-4647-8D96-95198C8D91CF}">
      <dgm:prSet/>
      <dgm:spPr/>
      <dgm:t>
        <a:bodyPr/>
        <a:lstStyle/>
        <a:p>
          <a:endParaRPr lang="ru-RU"/>
        </a:p>
      </dgm:t>
    </dgm:pt>
    <dgm:pt modelId="{E8B6F6B5-1C86-4DDE-A6C5-211B1473D785}" type="sibTrans" cxnId="{05D0BE7B-0B8D-4647-8D96-95198C8D91CF}">
      <dgm:prSet/>
      <dgm:spPr/>
      <dgm:t>
        <a:bodyPr/>
        <a:lstStyle/>
        <a:p>
          <a:endParaRPr lang="ru-RU"/>
        </a:p>
      </dgm:t>
    </dgm:pt>
    <dgm:pt modelId="{F7C7C2B3-AE6C-4594-ABDE-A050CA5B40B2}">
      <dgm:prSet/>
      <dgm:spPr/>
      <dgm:t>
        <a:bodyPr/>
        <a:lstStyle/>
        <a:p>
          <a:r>
            <a:rPr lang="ru-RU" dirty="0" smtClean="0"/>
            <a:t>Етапи іншомовного комунікативного тренінгу.</a:t>
          </a:r>
        </a:p>
      </dgm:t>
    </dgm:pt>
    <dgm:pt modelId="{E033E2C9-80A5-4389-BEB5-83CBB94D23EA}" type="parTrans" cxnId="{9DD9B97D-B995-49F6-A9B9-811C71EB9531}">
      <dgm:prSet/>
      <dgm:spPr/>
      <dgm:t>
        <a:bodyPr/>
        <a:lstStyle/>
        <a:p>
          <a:endParaRPr lang="ru-RU"/>
        </a:p>
      </dgm:t>
    </dgm:pt>
    <dgm:pt modelId="{5834C9F6-72E4-49A0-9C0F-B1635B702309}" type="sibTrans" cxnId="{9DD9B97D-B995-49F6-A9B9-811C71EB9531}">
      <dgm:prSet/>
      <dgm:spPr/>
      <dgm:t>
        <a:bodyPr/>
        <a:lstStyle/>
        <a:p>
          <a:endParaRPr lang="ru-RU"/>
        </a:p>
      </dgm:t>
    </dgm:pt>
    <dgm:pt modelId="{5B60B0AD-CA80-4ECE-9F8B-E310367C9BA3}">
      <dgm:prSet phldrT="[Текст]"/>
      <dgm:spPr/>
      <dgm:t>
        <a:bodyPr/>
        <a:lstStyle/>
        <a:p>
          <a:r>
            <a:rPr lang="ru-RU" dirty="0" smtClean="0"/>
            <a:t>Види вправ для реалізації технології іншомовного комунікативного тренінгу</a:t>
          </a:r>
          <a:endParaRPr lang="ru-RU" dirty="0"/>
        </a:p>
      </dgm:t>
    </dgm:pt>
    <dgm:pt modelId="{EB9342C3-78DE-4CA9-85FC-A86AF7A9C54F}" type="sibTrans" cxnId="{563B763E-343A-48EB-B4A0-A39C5652302D}">
      <dgm:prSet/>
      <dgm:spPr/>
      <dgm:t>
        <a:bodyPr/>
        <a:lstStyle/>
        <a:p>
          <a:endParaRPr lang="ru-RU"/>
        </a:p>
      </dgm:t>
    </dgm:pt>
    <dgm:pt modelId="{AB5049BD-EB34-401F-9E82-6CD4310C1A2C}" type="parTrans" cxnId="{563B763E-343A-48EB-B4A0-A39C5652302D}">
      <dgm:prSet/>
      <dgm:spPr/>
      <dgm:t>
        <a:bodyPr/>
        <a:lstStyle/>
        <a:p>
          <a:endParaRPr lang="ru-RU"/>
        </a:p>
      </dgm:t>
    </dgm:pt>
    <dgm:pt modelId="{77024293-5C39-4B0E-BDA0-81FDB388F949}" type="pres">
      <dgm:prSet presAssocID="{AEDA3C1B-E7FF-4E44-B9BA-A3004532FDE9}" presName="linear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7196D7C-0146-4802-848C-A0102AAC6C07}" type="pres">
      <dgm:prSet presAssocID="{F7C7C2B3-AE6C-4594-ABDE-A050CA5B40B2}" presName="comp" presStyleCnt="0"/>
      <dgm:spPr/>
    </dgm:pt>
    <dgm:pt modelId="{768561E1-265F-4CF6-8C99-EA6F0A50DF55}" type="pres">
      <dgm:prSet presAssocID="{F7C7C2B3-AE6C-4594-ABDE-A050CA5B40B2}" presName="box" presStyleLbl="node1" presStyleIdx="0" presStyleCnt="3"/>
      <dgm:spPr/>
      <dgm:t>
        <a:bodyPr/>
        <a:lstStyle/>
        <a:p>
          <a:endParaRPr lang="ru-RU"/>
        </a:p>
      </dgm:t>
    </dgm:pt>
    <dgm:pt modelId="{1B67624F-A762-4EE9-94C5-D7A06B344C4A}" type="pres">
      <dgm:prSet presAssocID="{F7C7C2B3-AE6C-4594-ABDE-A050CA5B40B2}" presName="img" presStyleLbl="fgImgPlace1" presStyleIdx="0" presStyleCnt="3"/>
      <dgm:spPr>
        <a:blipFill rotWithShape="1">
          <a:blip xmlns:r="http://schemas.openxmlformats.org/officeDocument/2006/relationships" r:embed="rId1"/>
          <a:stretch>
            <a:fillRect/>
          </a:stretch>
        </a:blipFill>
      </dgm:spPr>
    </dgm:pt>
    <dgm:pt modelId="{7B894AA9-84D8-4D86-821E-1ED2E0EA961A}" type="pres">
      <dgm:prSet presAssocID="{F7C7C2B3-AE6C-4594-ABDE-A050CA5B40B2}" presName="text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C28470-6782-44CD-91A2-EA3A3A1FDF24}" type="pres">
      <dgm:prSet presAssocID="{5834C9F6-72E4-49A0-9C0F-B1635B702309}" presName="spacer" presStyleCnt="0"/>
      <dgm:spPr/>
    </dgm:pt>
    <dgm:pt modelId="{4251F092-AA84-4E0E-ADA2-046EF1267567}" type="pres">
      <dgm:prSet presAssocID="{4F7A0EB4-1FCD-4A8D-BD11-AA30B7028279}" presName="comp" presStyleCnt="0"/>
      <dgm:spPr/>
    </dgm:pt>
    <dgm:pt modelId="{1D8C4559-DE89-402C-889F-B7B5449A15F7}" type="pres">
      <dgm:prSet presAssocID="{4F7A0EB4-1FCD-4A8D-BD11-AA30B7028279}" presName="box" presStyleLbl="node1" presStyleIdx="1" presStyleCnt="3"/>
      <dgm:spPr/>
      <dgm:t>
        <a:bodyPr/>
        <a:lstStyle/>
        <a:p>
          <a:endParaRPr lang="ru-RU"/>
        </a:p>
      </dgm:t>
    </dgm:pt>
    <dgm:pt modelId="{4E7AD738-E947-41DA-84F5-A243112EC765}" type="pres">
      <dgm:prSet presAssocID="{4F7A0EB4-1FCD-4A8D-BD11-AA30B7028279}" presName="img" presStyleLbl="fgImgPlace1" presStyleIdx="1" presStyleCnt="3"/>
      <dgm:spPr>
        <a:blipFill rotWithShape="1">
          <a:blip xmlns:r="http://schemas.openxmlformats.org/officeDocument/2006/relationships" r:embed="rId2"/>
          <a:stretch>
            <a:fillRect/>
          </a:stretch>
        </a:blipFill>
      </dgm:spPr>
    </dgm:pt>
    <dgm:pt modelId="{E5CCABDA-589F-423B-821E-5B1C87990939}" type="pres">
      <dgm:prSet presAssocID="{4F7A0EB4-1FCD-4A8D-BD11-AA30B7028279}" presName="text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236E4D9-A6DD-45E8-9553-556CE1E5E2C3}" type="pres">
      <dgm:prSet presAssocID="{E8B6F6B5-1C86-4DDE-A6C5-211B1473D785}" presName="spacer" presStyleCnt="0"/>
      <dgm:spPr/>
    </dgm:pt>
    <dgm:pt modelId="{CC936100-043F-4F9B-8B7A-F9C040950EDD}" type="pres">
      <dgm:prSet presAssocID="{5B60B0AD-CA80-4ECE-9F8B-E310367C9BA3}" presName="comp" presStyleCnt="0"/>
      <dgm:spPr/>
    </dgm:pt>
    <dgm:pt modelId="{847C9610-91B0-46F3-BFD3-3C1965F95629}" type="pres">
      <dgm:prSet presAssocID="{5B60B0AD-CA80-4ECE-9F8B-E310367C9BA3}" presName="box" presStyleLbl="node1" presStyleIdx="2" presStyleCnt="3"/>
      <dgm:spPr/>
      <dgm:t>
        <a:bodyPr/>
        <a:lstStyle/>
        <a:p>
          <a:endParaRPr lang="ru-RU"/>
        </a:p>
      </dgm:t>
    </dgm:pt>
    <dgm:pt modelId="{12E1A3D7-AC1B-4743-98F6-987E2594416D}" type="pres">
      <dgm:prSet presAssocID="{5B60B0AD-CA80-4ECE-9F8B-E310367C9BA3}" presName="img" presStyleLbl="fgImgPlace1" presStyleIdx="2" presStyleCnt="3"/>
      <dgm:spPr>
        <a:blipFill rotWithShape="1">
          <a:blip xmlns:r="http://schemas.openxmlformats.org/officeDocument/2006/relationships" r:embed="rId3"/>
          <a:stretch>
            <a:fillRect/>
          </a:stretch>
        </a:blipFill>
      </dgm:spPr>
    </dgm:pt>
    <dgm:pt modelId="{FC146891-9700-4E00-902F-18306E2863D4}" type="pres">
      <dgm:prSet presAssocID="{5B60B0AD-CA80-4ECE-9F8B-E310367C9BA3}" presName="text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4D430919-7F19-49C7-9B23-4CDD564CFCCD}" type="presOf" srcId="{AEDA3C1B-E7FF-4E44-B9BA-A3004532FDE9}" destId="{77024293-5C39-4B0E-BDA0-81FDB388F949}" srcOrd="0" destOrd="0" presId="urn:microsoft.com/office/officeart/2005/8/layout/vList4"/>
    <dgm:cxn modelId="{6D5CCADF-5A6D-4268-B76D-A6D9FCD2BB95}" type="presOf" srcId="{4F7A0EB4-1FCD-4A8D-BD11-AA30B7028279}" destId="{1D8C4559-DE89-402C-889F-B7B5449A15F7}" srcOrd="0" destOrd="0" presId="urn:microsoft.com/office/officeart/2005/8/layout/vList4"/>
    <dgm:cxn modelId="{9DD9B97D-B995-49F6-A9B9-811C71EB9531}" srcId="{AEDA3C1B-E7FF-4E44-B9BA-A3004532FDE9}" destId="{F7C7C2B3-AE6C-4594-ABDE-A050CA5B40B2}" srcOrd="0" destOrd="0" parTransId="{E033E2C9-80A5-4389-BEB5-83CBB94D23EA}" sibTransId="{5834C9F6-72E4-49A0-9C0F-B1635B702309}"/>
    <dgm:cxn modelId="{BAFBD10D-D758-482D-9AB6-19159354E6E0}" type="presOf" srcId="{5B60B0AD-CA80-4ECE-9F8B-E310367C9BA3}" destId="{FC146891-9700-4E00-902F-18306E2863D4}" srcOrd="1" destOrd="0" presId="urn:microsoft.com/office/officeart/2005/8/layout/vList4"/>
    <dgm:cxn modelId="{4205FDD5-5AFF-49B6-8271-1547C2C370A2}" type="presOf" srcId="{F7C7C2B3-AE6C-4594-ABDE-A050CA5B40B2}" destId="{7B894AA9-84D8-4D86-821E-1ED2E0EA961A}" srcOrd="1" destOrd="0" presId="urn:microsoft.com/office/officeart/2005/8/layout/vList4"/>
    <dgm:cxn modelId="{4AE193AF-665A-48FC-A301-1AA8A64488A9}" type="presOf" srcId="{4F7A0EB4-1FCD-4A8D-BD11-AA30B7028279}" destId="{E5CCABDA-589F-423B-821E-5B1C87990939}" srcOrd="1" destOrd="0" presId="urn:microsoft.com/office/officeart/2005/8/layout/vList4"/>
    <dgm:cxn modelId="{05D0BE7B-0B8D-4647-8D96-95198C8D91CF}" srcId="{AEDA3C1B-E7FF-4E44-B9BA-A3004532FDE9}" destId="{4F7A0EB4-1FCD-4A8D-BD11-AA30B7028279}" srcOrd="1" destOrd="0" parTransId="{BD4142F7-DA96-457D-9968-AD490930F282}" sibTransId="{E8B6F6B5-1C86-4DDE-A6C5-211B1473D785}"/>
    <dgm:cxn modelId="{563B763E-343A-48EB-B4A0-A39C5652302D}" srcId="{AEDA3C1B-E7FF-4E44-B9BA-A3004532FDE9}" destId="{5B60B0AD-CA80-4ECE-9F8B-E310367C9BA3}" srcOrd="2" destOrd="0" parTransId="{AB5049BD-EB34-401F-9E82-6CD4310C1A2C}" sibTransId="{EB9342C3-78DE-4CA9-85FC-A86AF7A9C54F}"/>
    <dgm:cxn modelId="{6CF7977C-C044-4F1F-81BB-CE5467D25F82}" type="presOf" srcId="{F7C7C2B3-AE6C-4594-ABDE-A050CA5B40B2}" destId="{768561E1-265F-4CF6-8C99-EA6F0A50DF55}" srcOrd="0" destOrd="0" presId="urn:microsoft.com/office/officeart/2005/8/layout/vList4"/>
    <dgm:cxn modelId="{B80A7C54-B4C4-48AF-9400-F835170482BF}" type="presOf" srcId="{5B60B0AD-CA80-4ECE-9F8B-E310367C9BA3}" destId="{847C9610-91B0-46F3-BFD3-3C1965F95629}" srcOrd="0" destOrd="0" presId="urn:microsoft.com/office/officeart/2005/8/layout/vList4"/>
    <dgm:cxn modelId="{9A1FC72E-7A01-43E2-A569-9AD443712576}" type="presParOf" srcId="{77024293-5C39-4B0E-BDA0-81FDB388F949}" destId="{27196D7C-0146-4802-848C-A0102AAC6C07}" srcOrd="0" destOrd="0" presId="urn:microsoft.com/office/officeart/2005/8/layout/vList4"/>
    <dgm:cxn modelId="{668E57A8-80F8-4F2D-8CDB-1AD2434A5380}" type="presParOf" srcId="{27196D7C-0146-4802-848C-A0102AAC6C07}" destId="{768561E1-265F-4CF6-8C99-EA6F0A50DF55}" srcOrd="0" destOrd="0" presId="urn:microsoft.com/office/officeart/2005/8/layout/vList4"/>
    <dgm:cxn modelId="{9C2CD997-C3BB-4A12-8315-061F17D6AA93}" type="presParOf" srcId="{27196D7C-0146-4802-848C-A0102AAC6C07}" destId="{1B67624F-A762-4EE9-94C5-D7A06B344C4A}" srcOrd="1" destOrd="0" presId="urn:microsoft.com/office/officeart/2005/8/layout/vList4"/>
    <dgm:cxn modelId="{7281CE07-F817-4968-8444-0CE300578821}" type="presParOf" srcId="{27196D7C-0146-4802-848C-A0102AAC6C07}" destId="{7B894AA9-84D8-4D86-821E-1ED2E0EA961A}" srcOrd="2" destOrd="0" presId="urn:microsoft.com/office/officeart/2005/8/layout/vList4"/>
    <dgm:cxn modelId="{AB782070-6341-4D90-9ED2-94B0C2C89917}" type="presParOf" srcId="{77024293-5C39-4B0E-BDA0-81FDB388F949}" destId="{24C28470-6782-44CD-91A2-EA3A3A1FDF24}" srcOrd="1" destOrd="0" presId="urn:microsoft.com/office/officeart/2005/8/layout/vList4"/>
    <dgm:cxn modelId="{466FE558-95E8-4993-80A4-60F089543564}" type="presParOf" srcId="{77024293-5C39-4B0E-BDA0-81FDB388F949}" destId="{4251F092-AA84-4E0E-ADA2-046EF1267567}" srcOrd="2" destOrd="0" presId="urn:microsoft.com/office/officeart/2005/8/layout/vList4"/>
    <dgm:cxn modelId="{AF1D49DD-17EB-41F6-8843-A3344E28BC43}" type="presParOf" srcId="{4251F092-AA84-4E0E-ADA2-046EF1267567}" destId="{1D8C4559-DE89-402C-889F-B7B5449A15F7}" srcOrd="0" destOrd="0" presId="urn:microsoft.com/office/officeart/2005/8/layout/vList4"/>
    <dgm:cxn modelId="{EC590F14-1BA7-4235-B179-2B38B51233E4}" type="presParOf" srcId="{4251F092-AA84-4E0E-ADA2-046EF1267567}" destId="{4E7AD738-E947-41DA-84F5-A243112EC765}" srcOrd="1" destOrd="0" presId="urn:microsoft.com/office/officeart/2005/8/layout/vList4"/>
    <dgm:cxn modelId="{909B48EB-E338-4AB0-9158-38BBD6253D1E}" type="presParOf" srcId="{4251F092-AA84-4E0E-ADA2-046EF1267567}" destId="{E5CCABDA-589F-423B-821E-5B1C87990939}" srcOrd="2" destOrd="0" presId="urn:microsoft.com/office/officeart/2005/8/layout/vList4"/>
    <dgm:cxn modelId="{D3FD8D7F-23DF-43C0-B062-192C1A8D44B0}" type="presParOf" srcId="{77024293-5C39-4B0E-BDA0-81FDB388F949}" destId="{4236E4D9-A6DD-45E8-9553-556CE1E5E2C3}" srcOrd="3" destOrd="0" presId="urn:microsoft.com/office/officeart/2005/8/layout/vList4"/>
    <dgm:cxn modelId="{F38429AB-E57D-47D1-AABD-61742C14410F}" type="presParOf" srcId="{77024293-5C39-4B0E-BDA0-81FDB388F949}" destId="{CC936100-043F-4F9B-8B7A-F9C040950EDD}" srcOrd="4" destOrd="0" presId="urn:microsoft.com/office/officeart/2005/8/layout/vList4"/>
    <dgm:cxn modelId="{07E826F5-7253-4AE1-8C6A-AAF349C17F54}" type="presParOf" srcId="{CC936100-043F-4F9B-8B7A-F9C040950EDD}" destId="{847C9610-91B0-46F3-BFD3-3C1965F95629}" srcOrd="0" destOrd="0" presId="urn:microsoft.com/office/officeart/2005/8/layout/vList4"/>
    <dgm:cxn modelId="{22C67F0C-9665-4D18-A378-2AF29FE2D065}" type="presParOf" srcId="{CC936100-043F-4F9B-8B7A-F9C040950EDD}" destId="{12E1A3D7-AC1B-4743-98F6-987E2594416D}" srcOrd="1" destOrd="0" presId="urn:microsoft.com/office/officeart/2005/8/layout/vList4"/>
    <dgm:cxn modelId="{D3FF231B-E1D7-48C6-BD75-117A7540FE40}" type="presParOf" srcId="{CC936100-043F-4F9B-8B7A-F9C040950EDD}" destId="{FC146891-9700-4E00-902F-18306E2863D4}" srcOrd="2" destOrd="0" presId="urn:microsoft.com/office/officeart/2005/8/layout/vList4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8561E1-265F-4CF6-8C99-EA6F0A50DF55}">
      <dsp:nvSpPr>
        <dsp:cNvPr id="0" name=""/>
        <dsp:cNvSpPr/>
      </dsp:nvSpPr>
      <dsp:spPr>
        <a:xfrm>
          <a:off x="0" y="0"/>
          <a:ext cx="8748584" cy="1628769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Етапи іншомовного комунікативного тренінгу.</a:t>
          </a:r>
        </a:p>
      </dsp:txBody>
      <dsp:txXfrm>
        <a:off x="1912593" y="0"/>
        <a:ext cx="6835990" cy="1628769"/>
      </dsp:txXfrm>
    </dsp:sp>
    <dsp:sp modelId="{1B67624F-A762-4EE9-94C5-D7A06B344C4A}">
      <dsp:nvSpPr>
        <dsp:cNvPr id="0" name=""/>
        <dsp:cNvSpPr/>
      </dsp:nvSpPr>
      <dsp:spPr>
        <a:xfrm>
          <a:off x="162876" y="162876"/>
          <a:ext cx="1749716" cy="130301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1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D8C4559-DE89-402C-889F-B7B5449A15F7}">
      <dsp:nvSpPr>
        <dsp:cNvPr id="0" name=""/>
        <dsp:cNvSpPr/>
      </dsp:nvSpPr>
      <dsp:spPr>
        <a:xfrm>
          <a:off x="0" y="1791646"/>
          <a:ext cx="8748584" cy="1628769"/>
        </a:xfrm>
        <a:prstGeom prst="roundRect">
          <a:avLst>
            <a:gd name="adj" fmla="val 10000"/>
          </a:avLst>
        </a:prstGeom>
        <a:solidFill>
          <a:schemeClr val="accent4">
            <a:hueOff val="-993763"/>
            <a:satOff val="1804"/>
            <a:lumOff val="-647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Технології, методи та форми  навчання у рамках реалізації технології іншомовного комунікативного тренінгу</a:t>
          </a:r>
          <a:endParaRPr lang="ru-RU" sz="3000" kern="1200" dirty="0"/>
        </a:p>
      </dsp:txBody>
      <dsp:txXfrm>
        <a:off x="1912593" y="1791646"/>
        <a:ext cx="6835990" cy="1628769"/>
      </dsp:txXfrm>
    </dsp:sp>
    <dsp:sp modelId="{4E7AD738-E947-41DA-84F5-A243112EC765}">
      <dsp:nvSpPr>
        <dsp:cNvPr id="0" name=""/>
        <dsp:cNvSpPr/>
      </dsp:nvSpPr>
      <dsp:spPr>
        <a:xfrm>
          <a:off x="162876" y="1954523"/>
          <a:ext cx="1749716" cy="130301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2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47C9610-91B0-46F3-BFD3-3C1965F95629}">
      <dsp:nvSpPr>
        <dsp:cNvPr id="0" name=""/>
        <dsp:cNvSpPr/>
      </dsp:nvSpPr>
      <dsp:spPr>
        <a:xfrm>
          <a:off x="0" y="3583293"/>
          <a:ext cx="8748584" cy="1628769"/>
        </a:xfrm>
        <a:prstGeom prst="roundRect">
          <a:avLst>
            <a:gd name="adj" fmla="val 10000"/>
          </a:avLst>
        </a:prstGeom>
        <a:solidFill>
          <a:schemeClr val="accent4">
            <a:hueOff val="-1987526"/>
            <a:satOff val="3607"/>
            <a:lumOff val="-1294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000" kern="1200" dirty="0" smtClean="0"/>
            <a:t>Види вправ для реалізації технології іншомовного комунікативного тренінгу</a:t>
          </a:r>
          <a:endParaRPr lang="ru-RU" sz="3000" kern="1200" dirty="0"/>
        </a:p>
      </dsp:txBody>
      <dsp:txXfrm>
        <a:off x="1912593" y="3583293"/>
        <a:ext cx="6835990" cy="1628769"/>
      </dsp:txXfrm>
    </dsp:sp>
    <dsp:sp modelId="{12E1A3D7-AC1B-4743-98F6-987E2594416D}">
      <dsp:nvSpPr>
        <dsp:cNvPr id="0" name=""/>
        <dsp:cNvSpPr/>
      </dsp:nvSpPr>
      <dsp:spPr>
        <a:xfrm>
          <a:off x="162876" y="3746170"/>
          <a:ext cx="1749716" cy="1303015"/>
        </a:xfrm>
        <a:prstGeom prst="roundRect">
          <a:avLst>
            <a:gd name="adj" fmla="val 10000"/>
          </a:avLst>
        </a:prstGeom>
        <a:blipFill rotWithShape="1">
          <a:blip xmlns:r="http://schemas.openxmlformats.org/officeDocument/2006/relationships" r:embed="rId3"/>
          <a:stretch>
            <a:fillRect/>
          </a:stretch>
        </a:blip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4">
  <dgm:title val=""/>
  <dgm:desc val=""/>
  <dgm:catLst>
    <dgm:cat type="list" pri="13000"/>
    <dgm:cat type="picture" pri="26000"/>
    <dgm:cat type="pictureconvert" pri="26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resizeHandles val="exact"/>
    </dgm:varLst>
    <dgm:alg type="lin">
      <dgm:param type="linDir" val="fromT"/>
      <dgm:param type="vertAlign" val="t"/>
    </dgm:alg>
    <dgm:shape xmlns:r="http://schemas.openxmlformats.org/officeDocument/2006/relationships" r:blip="">
      <dgm:adjLst/>
    </dgm:shape>
    <dgm:presOf/>
    <dgm:constrLst>
      <dgm:constr type="w" for="ch" forName="comp" refType="w"/>
      <dgm:constr type="h" for="ch" forName="comp" refType="h"/>
      <dgm:constr type="h" for="ch" forName="spacer" refType="h" refFor="ch" refForName="comp" op="equ" fact="0.1"/>
      <dgm:constr type="primFontSz" for="des" forName="text" op="equ" val="65"/>
    </dgm:constrLst>
    <dgm:ruleLst/>
    <dgm:forEach name="Name0" axis="ch" ptType="node">
      <dgm:layoutNode name="comp" styleLbl="node1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l" for="ch" forName="img" refType="h" refFor="ch" refForName="box" fact="0.1"/>
              <dgm:constr type="h" for="ch" forName="text" refType="h"/>
              <dgm:constr type="l" for="ch" forName="text" refType="r" refFor="ch" refForName="img"/>
              <dgm:constr type="r" for="ch" forName="text" refType="w"/>
            </dgm:constrLst>
          </dgm:if>
          <dgm:else name="Name3">
            <dgm:constrLst>
              <dgm:constr type="h" for="ch" forName="box" refType="h"/>
              <dgm:constr type="w" for="ch" forName="box" refType="w"/>
              <dgm:constr type="w" for="ch" forName="img" refType="w" refFor="ch" refForName="box" fact="0.2"/>
              <dgm:constr type="h" for="ch" forName="img" refType="h" refFor="ch" refForName="box" fact="0.8"/>
              <dgm:constr type="t" for="ch" forName="img" refType="h" refFor="ch" refForName="box" fact="0.1"/>
              <dgm:constr type="r" for="ch" forName="img" refType="w" refFor="ch" refForName="box"/>
              <dgm:constr type="rOff" for="ch" forName="img" refType="h" refFor="ch" refForName="box" fact="-0.1"/>
              <dgm:constr type="h" for="ch" forName="text" refType="h"/>
              <dgm:constr type="r" for="ch" forName="text" refType="l" refFor="ch" refForName="img"/>
              <dgm:constr type="l" for="ch" forName="text"/>
            </dgm:constrLst>
          </dgm:else>
        </dgm:choose>
        <dgm:ruleLst/>
        <dgm:layoutNode name="box" styleLbl="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desOrSelf" ptType="node"/>
          <dgm:constrLst/>
          <dgm:ruleLst/>
        </dgm:layoutNode>
        <dgm:layoutNode name="img" styleLbl="fgImgPlace1">
          <dgm:alg type="sp"/>
          <dgm:shape xmlns:r="http://schemas.openxmlformats.org/officeDocument/2006/relationships" type="roundRect" r:blip="" blipPhldr="1">
            <dgm:adjLst>
              <dgm:adj idx="1" val="0.1"/>
            </dgm:adjLst>
          </dgm:shape>
          <dgm:presOf/>
          <dgm:constrLst/>
          <dgm:ruleLst/>
        </dgm:layoutNode>
        <dgm:layoutNode name="text">
          <dgm:varLst>
            <dgm:bulletEnabled val="1"/>
          </dgm:varLst>
          <dgm:alg type="tx">
            <dgm:param type="parTxLTRAlign" val="l"/>
            <dgm:param type="parTxRTLAlign" val="r"/>
          </dgm:alg>
          <dgm:shape xmlns:r="http://schemas.openxmlformats.org/officeDocument/2006/relationships" type="rect" r:blip="" hideGeom="1">
            <dgm:adjLst/>
          </dgm:shape>
          <dgm:presOf axis="desOrSelf" ptType="node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layoutNode>
      <dgm:forEach name="Name4" axis="followSib" ptType="sibTrans" cnt="1">
        <dgm:layoutNode name="spacer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D413764-5AD9-E889-944D-1707A854A18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8045D53-BE96-955D-B578-2BF8F356B79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4B9C3D-A6AA-4477-AC5E-4C46DDCA9DCD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3ED3793-52FB-891B-2A0C-91D89271638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CB8DAAB-C45C-E833-ECEB-14DCA0F17FC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4DE28C3-D699-4CA0-B343-5111DC59199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18098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938646-CEA8-41F9-BD9F-D1FA107D99CC}" type="datetimeFigureOut">
              <a:rPr lang="en-US" smtClean="0"/>
              <a:t>12/9/2024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B040C8-62D2-4EA7-B200-D3B8C06AAFD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0676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8061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42107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09053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08053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268478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EB040C8-62D2-4EA7-B200-D3B8C06AAFD8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39974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58A66DDD-7D9C-9641-30E9-932C5FD2DAE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9683715" y="0"/>
            <a:ext cx="2497331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F640F8B-6B6E-1B1A-7CC7-F44CB188B41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2527294" cy="6858000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EEDCF-A8F9-709D-CE34-6E183D26C2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27301" y="1748633"/>
            <a:ext cx="7156415" cy="3360734"/>
          </a:xfrm>
        </p:spPr>
        <p:txBody>
          <a:bodyPr tIns="0" bIns="0" anchor="ctr">
            <a:noAutofit/>
          </a:bodyPr>
          <a:lstStyle>
            <a:lvl1pPr algn="ctr">
              <a:defRPr sz="5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94B31B-4290-C588-1212-26E6B428FD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859A209-D12B-6E67-931A-5CB9E71100E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971692" y="254794"/>
            <a:ext cx="8248616" cy="6367462"/>
            <a:chOff x="1689101" y="254794"/>
            <a:chExt cx="8248616" cy="6367462"/>
          </a:xfrm>
        </p:grpSpPr>
        <p:cxnSp>
          <p:nvCxnSpPr>
            <p:cNvPr id="6" name="Straight Connector 5">
              <a:extLst>
                <a:ext uri="{FF2B5EF4-FFF2-40B4-BE49-F238E27FC236}">
                  <a16:creationId xmlns:a16="http://schemas.microsoft.com/office/drawing/2014/main" id="{28628E6D-0C29-7F8E-67C4-175F211E705F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689101" y="254794"/>
              <a:ext cx="0" cy="2799556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" name="Straight Connector 7">
              <a:extLst>
                <a:ext uri="{FF2B5EF4-FFF2-40B4-BE49-F238E27FC236}">
                  <a16:creationId xmlns:a16="http://schemas.microsoft.com/office/drawing/2014/main" id="{45D0695C-2845-A017-44FF-AC8172007732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1689101" y="3822700"/>
              <a:ext cx="0" cy="2799556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7C4F8C32-8C97-2BA7-D756-712EEDF1439D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937717" y="254794"/>
              <a:ext cx="0" cy="2799556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AA53929D-82C0-204B-3528-E111E5608AE6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9937717" y="3822700"/>
              <a:ext cx="0" cy="2799556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C68DE2F-0A5F-60BA-E2A6-247EF7CB85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1971690" y="1543050"/>
            <a:ext cx="8248611" cy="3771900"/>
            <a:chOff x="2517792" y="1651000"/>
            <a:chExt cx="7165925" cy="37719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2DE19A1-6F20-44CE-16E6-E01C080DB71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527301" y="16510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A302056-7C77-84A9-00C4-C936CDB0EC1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517792" y="54229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933199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Content and Tabl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F996BC47-DB6B-4A01-6575-4D14CAEB30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405568" cy="6858000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4769DB-2A07-BC51-5527-403CA838F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E8D0011-1BF5-77D1-D2AC-ABFFC21247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B36471-5251-E878-F044-38C6E40BC5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8AEBCDBA-FCC7-7DE8-DA64-AEF047502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3CC93403-272F-4058-38E7-95034FA1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6D26F94-DE81-6530-E728-ABDCC08835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851400" y="586740"/>
            <a:ext cx="6643944" cy="1653540"/>
          </a:xfrm>
        </p:spPr>
        <p:txBody>
          <a:bodyPr anchor="ctr">
            <a:normAutofit/>
          </a:bodyPr>
          <a:lstStyle>
            <a:lvl1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228600" indent="0"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/>
            </a:lvl3pPr>
            <a:lvl4pPr>
              <a:spcAft>
                <a:spcPts val="600"/>
              </a:spcAft>
              <a:defRPr sz="1800"/>
            </a:lvl4pPr>
            <a:lvl5pPr>
              <a:spcAft>
                <a:spcPts val="600"/>
              </a:spcAft>
              <a:defRPr sz="1800"/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6" name="Table Placeholder 5">
            <a:extLst>
              <a:ext uri="{FF2B5EF4-FFF2-40B4-BE49-F238E27FC236}">
                <a16:creationId xmlns:a16="http://schemas.microsoft.com/office/drawing/2014/main" id="{BE81C174-B581-A6F3-A3B5-8072C0050E9C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4851400" y="2495074"/>
            <a:ext cx="6643944" cy="3776186"/>
          </a:xfrm>
        </p:spPr>
        <p:txBody>
          <a:bodyPr/>
          <a:lstStyle>
            <a:lvl1pPr>
              <a:defRPr/>
            </a:lvl1pPr>
          </a:lstStyle>
          <a:p>
            <a:pPr marL="228600" marR="0" lvl="0" indent="-22860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2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/>
              <a:t>Click icon to add table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76468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ight Triangle 1">
            <a:extLst>
              <a:ext uri="{FF2B5EF4-FFF2-40B4-BE49-F238E27FC236}">
                <a16:creationId xmlns:a16="http://schemas.microsoft.com/office/drawing/2014/main" id="{1287CC22-A7CC-E0D0-F44E-BA217E882E5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6502400" cy="6858000"/>
          </a:xfrm>
          <a:prstGeom prst="rtTriangle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4769DB-2A07-BC51-5527-403CA838F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E8D0011-1BF5-77D1-D2AC-ABFFC21247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B36471-5251-E878-F044-38C6E40BC5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8AEBCDBA-FCC7-7DE8-DA64-AEF047502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3CC93403-272F-4058-38E7-95034FA1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AFFC2B28-B6DF-BDF7-16A8-28ECC1D99214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3305842" y="867412"/>
            <a:ext cx="3196558" cy="512317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1800">
                <a:solidFill>
                  <a:schemeClr val="tx2"/>
                </a:solidFill>
              </a:defRPr>
            </a:lvl1pPr>
            <a:lvl2pPr>
              <a:spcAft>
                <a:spcPts val="600"/>
              </a:spcAft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1"/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6D26F94-DE81-6530-E728-ABDCC08835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53224" y="867412"/>
            <a:ext cx="4742119" cy="5123178"/>
          </a:xfrm>
        </p:spPr>
        <p:txBody>
          <a:bodyPr>
            <a:normAutofit/>
          </a:bodyPr>
          <a:lstStyle>
            <a:lvl1pPr>
              <a:spcAft>
                <a:spcPts val="600"/>
              </a:spcAft>
              <a:defRPr sz="1800">
                <a:solidFill>
                  <a:schemeClr val="tx2"/>
                </a:solidFill>
              </a:defRPr>
            </a:lvl1pPr>
            <a:lvl2pPr>
              <a:spcAft>
                <a:spcPts val="600"/>
              </a:spcAft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725135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>
            <a:extLst>
              <a:ext uri="{FF2B5EF4-FFF2-40B4-BE49-F238E27FC236}">
                <a16:creationId xmlns:a16="http://schemas.microsoft.com/office/drawing/2014/main" id="{9AFFC437-DF02-7776-8224-91AD11D74B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05238" y="-4"/>
            <a:ext cx="786761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8B767E2A-FC6B-2D96-EF20-768A6E8BB6D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063238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1A79F2D-2D69-D1C7-FD7D-70C2EAE4208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405BE07A-FC17-07E2-4E28-5883FC2CAE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B6D408C-2A4E-CEE1-5980-F9BC89383CA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44E622ED-3DA5-D5E9-B688-B2000E52206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8F1677B7-A20C-1A5D-301E-5B7DCAF1B61A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Content Placeholder 6">
            <a:extLst>
              <a:ext uri="{FF2B5EF4-FFF2-40B4-BE49-F238E27FC236}">
                <a16:creationId xmlns:a16="http://schemas.microsoft.com/office/drawing/2014/main" id="{A6AD29FD-92CC-65CC-1E8B-437A1E59A589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489960" y="892175"/>
            <a:ext cx="7482839" cy="5073650"/>
          </a:xfrm>
          <a:effectLst/>
        </p:spPr>
        <p:txBody>
          <a:bodyPr anchor="ctr">
            <a:normAutofit/>
          </a:bodyPr>
          <a:lstStyle>
            <a:lvl1pPr marL="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1pPr>
            <a:lvl2pPr marL="22860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2pPr>
            <a:lvl3pPr marL="45720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3pPr>
            <a:lvl4pPr marL="68580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4pPr>
            <a:lvl5pPr marL="914400" indent="0" algn="l">
              <a:spcAft>
                <a:spcPts val="1200"/>
              </a:spcAft>
              <a:buNone/>
              <a:defRPr sz="2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145813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ank you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: Shape 3">
            <a:extLst>
              <a:ext uri="{FF2B5EF4-FFF2-40B4-BE49-F238E27FC236}">
                <a16:creationId xmlns:a16="http://schemas.microsoft.com/office/drawing/2014/main" id="{6392207A-D227-5650-4C58-FA396957B72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5"/>
            <a:ext cx="1445866" cy="6858000"/>
          </a:xfrm>
          <a:custGeom>
            <a:avLst/>
            <a:gdLst>
              <a:gd name="connsiteX0" fmla="*/ 605303 w 1445866"/>
              <a:gd name="connsiteY0" fmla="*/ 6858000 h 6858000"/>
              <a:gd name="connsiteX1" fmla="*/ 233348 w 1445866"/>
              <a:gd name="connsiteY1" fmla="*/ 6858000 h 6858000"/>
              <a:gd name="connsiteX2" fmla="*/ 0 w 1445866"/>
              <a:gd name="connsiteY2" fmla="*/ 6858000 h 6858000"/>
              <a:gd name="connsiteX3" fmla="*/ 0 w 1445866"/>
              <a:gd name="connsiteY3" fmla="*/ 0 h 6858000"/>
              <a:gd name="connsiteX4" fmla="*/ 233348 w 1445866"/>
              <a:gd name="connsiteY4" fmla="*/ 0 h 6858000"/>
              <a:gd name="connsiteX5" fmla="*/ 605299 w 1445866"/>
              <a:gd name="connsiteY5" fmla="*/ 0 h 6858000"/>
              <a:gd name="connsiteX6" fmla="*/ 610635 w 1445866"/>
              <a:gd name="connsiteY6" fmla="*/ 1372 h 6858000"/>
              <a:gd name="connsiteX7" fmla="*/ 1445866 w 1445866"/>
              <a:gd name="connsiteY7" fmla="*/ 1136650 h 6858000"/>
              <a:gd name="connsiteX8" fmla="*/ 719850 w 1445866"/>
              <a:gd name="connsiteY8" fmla="*/ 2231955 h 6858000"/>
              <a:gd name="connsiteX9" fmla="*/ 555970 w 1445866"/>
              <a:gd name="connsiteY9" fmla="*/ 2282826 h 6858000"/>
              <a:gd name="connsiteX10" fmla="*/ 719850 w 1445866"/>
              <a:gd name="connsiteY10" fmla="*/ 2333697 h 6858000"/>
              <a:gd name="connsiteX11" fmla="*/ 1445866 w 1445866"/>
              <a:gd name="connsiteY11" fmla="*/ 3429001 h 6858000"/>
              <a:gd name="connsiteX12" fmla="*/ 719850 w 1445866"/>
              <a:gd name="connsiteY12" fmla="*/ 4524306 h 6858000"/>
              <a:gd name="connsiteX13" fmla="*/ 555972 w 1445866"/>
              <a:gd name="connsiteY13" fmla="*/ 4575176 h 6858000"/>
              <a:gd name="connsiteX14" fmla="*/ 719850 w 1445866"/>
              <a:gd name="connsiteY14" fmla="*/ 4626047 h 6858000"/>
              <a:gd name="connsiteX15" fmla="*/ 1445866 w 1445866"/>
              <a:gd name="connsiteY15" fmla="*/ 5721351 h 6858000"/>
              <a:gd name="connsiteX16" fmla="*/ 610635 w 1445866"/>
              <a:gd name="connsiteY16" fmla="*/ 68566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45866" h="6858000">
                <a:moveTo>
                  <a:pt x="605303" y="6858000"/>
                </a:moveTo>
                <a:lnTo>
                  <a:pt x="233348" y="6858000"/>
                </a:lnTo>
                <a:lnTo>
                  <a:pt x="0" y="6858000"/>
                </a:lnTo>
                <a:lnTo>
                  <a:pt x="0" y="0"/>
                </a:lnTo>
                <a:lnTo>
                  <a:pt x="233348" y="0"/>
                </a:lnTo>
                <a:lnTo>
                  <a:pt x="605299" y="0"/>
                </a:lnTo>
                <a:lnTo>
                  <a:pt x="610635" y="1372"/>
                </a:lnTo>
                <a:cubicBezTo>
                  <a:pt x="1094526" y="151878"/>
                  <a:pt x="1445866" y="603234"/>
                  <a:pt x="1445866" y="1136650"/>
                </a:cubicBezTo>
                <a:cubicBezTo>
                  <a:pt x="1445866" y="1629034"/>
                  <a:pt x="1146499" y="2051497"/>
                  <a:pt x="719850" y="2231955"/>
                </a:cubicBezTo>
                <a:lnTo>
                  <a:pt x="555970" y="2282826"/>
                </a:lnTo>
                <a:lnTo>
                  <a:pt x="719850" y="2333697"/>
                </a:lnTo>
                <a:cubicBezTo>
                  <a:pt x="1146499" y="2514154"/>
                  <a:pt x="1445866" y="2936617"/>
                  <a:pt x="1445866" y="3429001"/>
                </a:cubicBezTo>
                <a:cubicBezTo>
                  <a:pt x="1445866" y="3921385"/>
                  <a:pt x="1146499" y="4343848"/>
                  <a:pt x="719850" y="4524306"/>
                </a:cubicBezTo>
                <a:lnTo>
                  <a:pt x="555972" y="4575176"/>
                </a:lnTo>
                <a:lnTo>
                  <a:pt x="719850" y="4626047"/>
                </a:lnTo>
                <a:cubicBezTo>
                  <a:pt x="1146499" y="4806504"/>
                  <a:pt x="1445866" y="5228967"/>
                  <a:pt x="1445866" y="5721351"/>
                </a:cubicBezTo>
                <a:cubicBezTo>
                  <a:pt x="1445866" y="6254767"/>
                  <a:pt x="1094526" y="6706123"/>
                  <a:pt x="610635" y="685662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Freeform: Shape 2">
            <a:extLst>
              <a:ext uri="{FF2B5EF4-FFF2-40B4-BE49-F238E27FC236}">
                <a16:creationId xmlns:a16="http://schemas.microsoft.com/office/drawing/2014/main" id="{123BCBAF-4668-B2E6-7681-7E02428B43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 rot="10800000">
            <a:off x="10746134" y="-4"/>
            <a:ext cx="1445866" cy="6858000"/>
          </a:xfrm>
          <a:custGeom>
            <a:avLst/>
            <a:gdLst>
              <a:gd name="connsiteX0" fmla="*/ 605303 w 1445866"/>
              <a:gd name="connsiteY0" fmla="*/ 6858000 h 6858000"/>
              <a:gd name="connsiteX1" fmla="*/ 233348 w 1445866"/>
              <a:gd name="connsiteY1" fmla="*/ 6858000 h 6858000"/>
              <a:gd name="connsiteX2" fmla="*/ 0 w 1445866"/>
              <a:gd name="connsiteY2" fmla="*/ 6858000 h 6858000"/>
              <a:gd name="connsiteX3" fmla="*/ 0 w 1445866"/>
              <a:gd name="connsiteY3" fmla="*/ 0 h 6858000"/>
              <a:gd name="connsiteX4" fmla="*/ 233348 w 1445866"/>
              <a:gd name="connsiteY4" fmla="*/ 0 h 6858000"/>
              <a:gd name="connsiteX5" fmla="*/ 605299 w 1445866"/>
              <a:gd name="connsiteY5" fmla="*/ 0 h 6858000"/>
              <a:gd name="connsiteX6" fmla="*/ 610635 w 1445866"/>
              <a:gd name="connsiteY6" fmla="*/ 1372 h 6858000"/>
              <a:gd name="connsiteX7" fmla="*/ 1445866 w 1445866"/>
              <a:gd name="connsiteY7" fmla="*/ 1136650 h 6858000"/>
              <a:gd name="connsiteX8" fmla="*/ 719850 w 1445866"/>
              <a:gd name="connsiteY8" fmla="*/ 2231955 h 6858000"/>
              <a:gd name="connsiteX9" fmla="*/ 555970 w 1445866"/>
              <a:gd name="connsiteY9" fmla="*/ 2282826 h 6858000"/>
              <a:gd name="connsiteX10" fmla="*/ 719850 w 1445866"/>
              <a:gd name="connsiteY10" fmla="*/ 2333697 h 6858000"/>
              <a:gd name="connsiteX11" fmla="*/ 1445866 w 1445866"/>
              <a:gd name="connsiteY11" fmla="*/ 3429001 h 6858000"/>
              <a:gd name="connsiteX12" fmla="*/ 719850 w 1445866"/>
              <a:gd name="connsiteY12" fmla="*/ 4524306 h 6858000"/>
              <a:gd name="connsiteX13" fmla="*/ 555972 w 1445866"/>
              <a:gd name="connsiteY13" fmla="*/ 4575176 h 6858000"/>
              <a:gd name="connsiteX14" fmla="*/ 719850 w 1445866"/>
              <a:gd name="connsiteY14" fmla="*/ 4626047 h 6858000"/>
              <a:gd name="connsiteX15" fmla="*/ 1445866 w 1445866"/>
              <a:gd name="connsiteY15" fmla="*/ 5721351 h 6858000"/>
              <a:gd name="connsiteX16" fmla="*/ 610635 w 1445866"/>
              <a:gd name="connsiteY16" fmla="*/ 6856629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445866" h="6858000">
                <a:moveTo>
                  <a:pt x="605303" y="6858000"/>
                </a:moveTo>
                <a:lnTo>
                  <a:pt x="233348" y="6858000"/>
                </a:lnTo>
                <a:lnTo>
                  <a:pt x="0" y="6858000"/>
                </a:lnTo>
                <a:lnTo>
                  <a:pt x="0" y="0"/>
                </a:lnTo>
                <a:lnTo>
                  <a:pt x="233348" y="0"/>
                </a:lnTo>
                <a:lnTo>
                  <a:pt x="605299" y="0"/>
                </a:lnTo>
                <a:lnTo>
                  <a:pt x="610635" y="1372"/>
                </a:lnTo>
                <a:cubicBezTo>
                  <a:pt x="1094526" y="151878"/>
                  <a:pt x="1445866" y="603234"/>
                  <a:pt x="1445866" y="1136650"/>
                </a:cubicBezTo>
                <a:cubicBezTo>
                  <a:pt x="1445866" y="1629034"/>
                  <a:pt x="1146499" y="2051497"/>
                  <a:pt x="719850" y="2231955"/>
                </a:cubicBezTo>
                <a:lnTo>
                  <a:pt x="555970" y="2282826"/>
                </a:lnTo>
                <a:lnTo>
                  <a:pt x="719850" y="2333697"/>
                </a:lnTo>
                <a:cubicBezTo>
                  <a:pt x="1146499" y="2514154"/>
                  <a:pt x="1445866" y="2936617"/>
                  <a:pt x="1445866" y="3429001"/>
                </a:cubicBezTo>
                <a:cubicBezTo>
                  <a:pt x="1445866" y="3921385"/>
                  <a:pt x="1146499" y="4343848"/>
                  <a:pt x="719850" y="4524306"/>
                </a:cubicBezTo>
                <a:lnTo>
                  <a:pt x="555972" y="4575176"/>
                </a:lnTo>
                <a:lnTo>
                  <a:pt x="719850" y="4626047"/>
                </a:lnTo>
                <a:cubicBezTo>
                  <a:pt x="1146499" y="4806504"/>
                  <a:pt x="1445866" y="5228967"/>
                  <a:pt x="1445866" y="5721351"/>
                </a:cubicBezTo>
                <a:cubicBezTo>
                  <a:pt x="1445866" y="6254767"/>
                  <a:pt x="1094526" y="6706123"/>
                  <a:pt x="610635" y="6856629"/>
                </a:cubicBezTo>
                <a:close/>
              </a:path>
            </a:pathLst>
          </a:cu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294B31B-4290-C588-1212-26E6B428FD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8628E6D-0C29-7F8E-67C4-175F211E70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5D0695C-2845-A017-44FF-AC81720077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C4F8C32-8C97-2BA7-D756-712EEDF143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683717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A53929D-82C0-204B-3528-E111E5608A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683717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C68DE2F-0A5F-60BA-E2A6-247EF7CB85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517792" y="1543050"/>
            <a:ext cx="7165925" cy="3771900"/>
            <a:chOff x="2517792" y="1651000"/>
            <a:chExt cx="7165925" cy="37719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2DE19A1-6F20-44CE-16E6-E01C080DB71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527301" y="16510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A302056-7C77-84A9-00C4-C936CDB0EC1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517792" y="54229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17EEDCF-A8F9-709D-CE34-6E183D26C2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27301" y="1786423"/>
            <a:ext cx="7156415" cy="1740548"/>
          </a:xfrm>
        </p:spPr>
        <p:txBody>
          <a:bodyPr anchor="b">
            <a:noAutofit/>
          </a:bodyPr>
          <a:lstStyle>
            <a:lvl1pPr algn="ctr"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1" name="Content Placeholder 6">
            <a:extLst>
              <a:ext uri="{FF2B5EF4-FFF2-40B4-BE49-F238E27FC236}">
                <a16:creationId xmlns:a16="http://schemas.microsoft.com/office/drawing/2014/main" id="{3DD99B65-6C51-CA99-9872-6FD254075A80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3521271" y="3670658"/>
            <a:ext cx="5149459" cy="1510939"/>
          </a:xfrm>
        </p:spPr>
        <p:txBody>
          <a:bodyPr lIns="182880">
            <a:noAutofit/>
          </a:bodyPr>
          <a:lstStyle>
            <a:lvl1pPr marL="0" indent="0" algn="ctr">
              <a:lnSpc>
                <a:spcPct val="150000"/>
              </a:lnSpc>
              <a:spcBef>
                <a:spcPts val="0"/>
              </a:spcBef>
              <a:buNone/>
              <a:defRPr sz="2000">
                <a:solidFill>
                  <a:schemeClr val="tx2"/>
                </a:solidFill>
              </a:defRPr>
            </a:lvl1pPr>
            <a:lvl2pPr marL="228600" indent="0" algn="ctr">
              <a:buNone/>
              <a:defRPr sz="2000"/>
            </a:lvl2pPr>
            <a:lvl3pPr marL="457200" indent="0" algn="ctr">
              <a:buNone/>
              <a:defRPr sz="2000"/>
            </a:lvl3pPr>
            <a:lvl4pPr marL="685800" indent="0" algn="ctr">
              <a:buNone/>
              <a:defRPr sz="2000"/>
            </a:lvl4pPr>
            <a:lvl5pPr marL="914400" indent="0" algn="ctr">
              <a:buNone/>
              <a:defRPr sz="2000"/>
            </a:lvl5pPr>
          </a:lstStyle>
          <a:p>
            <a:pPr lvl="0"/>
            <a:r>
              <a:rPr lang="en-US" dirty="0"/>
              <a:t>Click to add content</a:t>
            </a:r>
          </a:p>
        </p:txBody>
      </p:sp>
    </p:spTree>
    <p:extLst>
      <p:ext uri="{BB962C8B-B14F-4D97-AF65-F5344CB8AC3E}">
        <p14:creationId xmlns:p14="http://schemas.microsoft.com/office/powerpoint/2010/main" val="1512516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Graphic 3">
            <a:extLst>
              <a:ext uri="{FF2B5EF4-FFF2-40B4-BE49-F238E27FC236}">
                <a16:creationId xmlns:a16="http://schemas.microsoft.com/office/drawing/2014/main" id="{0BCEE60A-6295-FCD1-542F-52EA50B3B4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1" b="51031"/>
          <a:stretch/>
        </p:blipFill>
        <p:spPr>
          <a:xfrm rot="16200000">
            <a:off x="7083880" y="1749876"/>
            <a:ext cx="6858000" cy="3358241"/>
          </a:xfrm>
          <a:prstGeom prst="rect">
            <a:avLst/>
          </a:prstGeom>
        </p:spPr>
      </p:pic>
      <p:pic>
        <p:nvPicPr>
          <p:cNvPr id="3" name="Graphic 2">
            <a:extLst>
              <a:ext uri="{FF2B5EF4-FFF2-40B4-BE49-F238E27FC236}">
                <a16:creationId xmlns:a16="http://schemas.microsoft.com/office/drawing/2014/main" id="{02E5EBF7-4D05-239B-0B70-F9AD5B56909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b="21667"/>
          <a:stretch/>
        </p:blipFill>
        <p:spPr>
          <a:xfrm rot="5400000">
            <a:off x="-742950" y="742950"/>
            <a:ext cx="6858000" cy="53721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17EEDCF-A8F9-709D-CE34-6E183D26C2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552D2-6E8F-FBA4-5AAD-121E6FDF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07AAD3-3E7E-4AA4-9B8A-E76C79C5D09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5372100" y="892175"/>
            <a:ext cx="3461659" cy="5073650"/>
          </a:xfrm>
          <a:effectLst/>
        </p:spPr>
        <p:txBody>
          <a:bodyPr anchor="ctr">
            <a:normAutofit/>
          </a:bodyPr>
          <a:lstStyle>
            <a:lvl1pPr marL="0" indent="0" algn="ctr">
              <a:spcAft>
                <a:spcPts val="600"/>
              </a:spcAft>
              <a:buNone/>
              <a:defRPr sz="2400">
                <a:solidFill>
                  <a:schemeClr val="tx2"/>
                </a:solidFill>
              </a:defRPr>
            </a:lvl1pPr>
            <a:lvl2pPr marL="228600" indent="0" algn="ctr">
              <a:spcAft>
                <a:spcPts val="600"/>
              </a:spcAft>
              <a:buNone/>
              <a:defRPr sz="2000">
                <a:solidFill>
                  <a:schemeClr val="tx2"/>
                </a:solidFill>
              </a:defRPr>
            </a:lvl2pPr>
            <a:lvl3pPr marL="457200" indent="0" algn="ctr">
              <a:spcAft>
                <a:spcPts val="600"/>
              </a:spcAft>
              <a:buNone/>
              <a:defRPr sz="2000">
                <a:solidFill>
                  <a:schemeClr val="tx2"/>
                </a:solidFill>
              </a:defRPr>
            </a:lvl3pPr>
            <a:lvl4pPr marL="685800" indent="0" algn="ctr">
              <a:spcAft>
                <a:spcPts val="600"/>
              </a:spcAft>
              <a:buNone/>
              <a:defRPr sz="2000">
                <a:solidFill>
                  <a:schemeClr val="tx2"/>
                </a:solidFill>
              </a:defRPr>
            </a:lvl4pPr>
            <a:lvl5pPr marL="914400" indent="0" algn="ctr">
              <a:spcAft>
                <a:spcPts val="600"/>
              </a:spcAft>
              <a:buNone/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667425-5376-9A12-6412-4B63AC528F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CB2DD8-1852-5728-5E46-28CF0864B9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741730C-9E61-193C-BBD3-080BB83366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35141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1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EE62E882-4E93-85DF-DE0B-6F64263A3BBA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2" y="0"/>
            <a:ext cx="12191999" cy="6858000"/>
          </a:xfrm>
          <a:custGeom>
            <a:avLst/>
            <a:gdLst>
              <a:gd name="connsiteX0" fmla="*/ 9664698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9664698 w 12191999"/>
              <a:gd name="connsiteY3" fmla="*/ 6858000 h 6858000"/>
              <a:gd name="connsiteX4" fmla="*/ 0 w 12191999"/>
              <a:gd name="connsiteY4" fmla="*/ 0 h 6858000"/>
              <a:gd name="connsiteX5" fmla="*/ 2551176 w 12191999"/>
              <a:gd name="connsiteY5" fmla="*/ 0 h 6858000"/>
              <a:gd name="connsiteX6" fmla="*/ 2551176 w 12191999"/>
              <a:gd name="connsiteY6" fmla="*/ 6858000 h 6858000"/>
              <a:gd name="connsiteX7" fmla="*/ 0 w 12191999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1999" h="6858000">
                <a:moveTo>
                  <a:pt x="9664698" y="0"/>
                </a:moveTo>
                <a:lnTo>
                  <a:pt x="12191999" y="0"/>
                </a:lnTo>
                <a:lnTo>
                  <a:pt x="12191999" y="6858000"/>
                </a:lnTo>
                <a:lnTo>
                  <a:pt x="9664698" y="6858000"/>
                </a:lnTo>
                <a:close/>
                <a:moveTo>
                  <a:pt x="0" y="0"/>
                </a:moveTo>
                <a:lnTo>
                  <a:pt x="2551176" y="0"/>
                </a:lnTo>
                <a:lnTo>
                  <a:pt x="2551176" y="6858000"/>
                </a:lnTo>
                <a:lnTo>
                  <a:pt x="0" y="6858000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EEDCF-A8F9-709D-CE34-6E183D26C2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27301" y="1747287"/>
            <a:ext cx="7156415" cy="3363427"/>
          </a:xfrm>
        </p:spPr>
        <p:txBody>
          <a:bodyPr tIns="0" bIns="0" anchor="ctr">
            <a:noAutofit/>
          </a:bodyPr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</p:spTree>
    <p:extLst>
      <p:ext uri="{BB962C8B-B14F-4D97-AF65-F5344CB8AC3E}">
        <p14:creationId xmlns:p14="http://schemas.microsoft.com/office/powerpoint/2010/main" val="12547609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Graphic 10">
            <a:extLst>
              <a:ext uri="{FF2B5EF4-FFF2-40B4-BE49-F238E27FC236}">
                <a16:creationId xmlns:a16="http://schemas.microsoft.com/office/drawing/2014/main" id="{FCB7CBB1-8DA1-E416-2554-28C331D0AF5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1" b="47888"/>
          <a:stretch/>
        </p:blipFill>
        <p:spPr>
          <a:xfrm rot="16200000">
            <a:off x="6976110" y="1642110"/>
            <a:ext cx="6858000" cy="3573780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1E442E8B-94A4-D6CF-E77C-A046400CB56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/>
              </a:ext>
              <a:ext uri="{96DAC541-7B7A-43D3-8B79-37D633B846F1}">
                <asvg:svgBlip xmlns="" xmlns:asvg="http://schemas.microsoft.com/office/drawing/2016/SVG/main" r:embed="rId3"/>
              </a:ext>
            </a:extLst>
          </a:blip>
          <a:srcRect t="1" b="47888"/>
          <a:stretch/>
        </p:blipFill>
        <p:spPr>
          <a:xfrm rot="5400000">
            <a:off x="-1718310" y="1646872"/>
            <a:ext cx="6858000" cy="357378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9294B31B-4290-C588-1212-26E6B428FDF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8628E6D-0C29-7F8E-67C4-175F211E70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45D0695C-2845-A017-44FF-AC817200773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7C4F8C32-8C97-2BA7-D756-712EEDF1439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683717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AA53929D-82C0-204B-3528-E111E5608AE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9683717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Group 15">
            <a:extLst>
              <a:ext uri="{FF2B5EF4-FFF2-40B4-BE49-F238E27FC236}">
                <a16:creationId xmlns:a16="http://schemas.microsoft.com/office/drawing/2014/main" id="{DC68DE2F-0A5F-60BA-E2A6-247EF7CB85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GrpSpPr/>
          <p:nvPr userDrawn="1"/>
        </p:nvGrpSpPr>
        <p:grpSpPr>
          <a:xfrm>
            <a:off x="2517792" y="1543050"/>
            <a:ext cx="7165925" cy="3771900"/>
            <a:chOff x="2517792" y="1651000"/>
            <a:chExt cx="7165925" cy="3771900"/>
          </a:xfrm>
        </p:grpSpPr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D2DE19A1-6F20-44CE-16E6-E01C080DB715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527301" y="16510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7A302056-7C77-84A9-00C4-C936CDB0EC14}"/>
                </a:ext>
              </a:extLst>
            </p:cNvPr>
            <p:cNvCxnSpPr>
              <a:cxnSpLocks/>
            </p:cNvCxnSpPr>
            <p:nvPr userDrawn="1"/>
          </p:nvCxnSpPr>
          <p:spPr>
            <a:xfrm>
              <a:off x="2517792" y="5422900"/>
              <a:ext cx="7156416" cy="0"/>
            </a:xfrm>
            <a:prstGeom prst="line">
              <a:avLst/>
            </a:prstGeom>
            <a:ln w="44450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17EEDCF-A8F9-709D-CE34-6E183D26C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301" y="1786422"/>
            <a:ext cx="7156415" cy="2260117"/>
          </a:xfrm>
        </p:spPr>
        <p:txBody>
          <a:bodyPr tIns="0" bIns="0" anchor="b">
            <a:noAutofit/>
          </a:bodyPr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3">
            <a:extLst>
              <a:ext uri="{FF2B5EF4-FFF2-40B4-BE49-F238E27FC236}">
                <a16:creationId xmlns:a16="http://schemas.microsoft.com/office/drawing/2014/main" id="{CC0E72D9-C2D7-3452-FBEB-5506D321180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27299" y="4145100"/>
            <a:ext cx="7137395" cy="7350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228600" indent="0" algn="ctr">
              <a:buNone/>
              <a:defRPr/>
            </a:lvl2pPr>
            <a:lvl3pPr marL="457200" indent="0" algn="ctr">
              <a:buNone/>
              <a:defRPr/>
            </a:lvl3pPr>
            <a:lvl4pPr marL="685800" indent="0" algn="ctr">
              <a:buNone/>
              <a:defRPr/>
            </a:lvl4pPr>
            <a:lvl5pPr marL="914400" indent="0" algn="ctr">
              <a:buNone/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34882648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>
            <a:extLst>
              <a:ext uri="{FF2B5EF4-FFF2-40B4-BE49-F238E27FC236}">
                <a16:creationId xmlns:a16="http://schemas.microsoft.com/office/drawing/2014/main" id="{66617646-6AF6-94B0-E660-98BCAC61F95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" y="0"/>
            <a:ext cx="4405568" cy="685800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EEDCF-A8F9-709D-CE34-6E183D26C2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552D2-6E8F-FBA4-5AAD-121E6FDF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07AAD3-3E7E-4AA4-9B8A-E76C79C5D09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851400" y="892175"/>
            <a:ext cx="6617592" cy="5073650"/>
          </a:xfrm>
          <a:effectLst/>
        </p:spPr>
        <p:txBody>
          <a:bodyPr anchor="ctr">
            <a:normAutofit/>
          </a:bodyPr>
          <a:lstStyle>
            <a:lvl1pPr marL="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1pPr>
            <a:lvl2pPr marL="2286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2pPr>
            <a:lvl3pPr marL="4572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3pPr>
            <a:lvl4pPr marL="6858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4pPr>
            <a:lvl5pPr marL="9144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667425-5376-9A12-6412-4B63AC528F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CB2DD8-1852-5728-5E46-28CF0864B9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741730C-9E61-193C-BBD3-080BB83366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288167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3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177A207-9B85-52B8-8ED0-3616C76742A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0 w 12192000"/>
              <a:gd name="connsiteY0" fmla="*/ 3086100 h 6858000"/>
              <a:gd name="connsiteX1" fmla="*/ 4375405 w 12192000"/>
              <a:gd name="connsiteY1" fmla="*/ 6858000 h 6858000"/>
              <a:gd name="connsiteX2" fmla="*/ 0 w 12192000"/>
              <a:gd name="connsiteY2" fmla="*/ 6858000 h 6858000"/>
              <a:gd name="connsiteX3" fmla="*/ 7816598 w 12192000"/>
              <a:gd name="connsiteY3" fmla="*/ 0 h 6858000"/>
              <a:gd name="connsiteX4" fmla="*/ 12192000 w 12192000"/>
              <a:gd name="connsiteY4" fmla="*/ 0 h 6858000"/>
              <a:gd name="connsiteX5" fmla="*/ 12192000 w 12192000"/>
              <a:gd name="connsiteY5" fmla="*/ 3771898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000" h="6858000">
                <a:moveTo>
                  <a:pt x="0" y="3086100"/>
                </a:moveTo>
                <a:lnTo>
                  <a:pt x="4375405" y="6858000"/>
                </a:lnTo>
                <a:lnTo>
                  <a:pt x="0" y="6858000"/>
                </a:lnTo>
                <a:close/>
                <a:moveTo>
                  <a:pt x="7816598" y="0"/>
                </a:moveTo>
                <a:lnTo>
                  <a:pt x="12192000" y="0"/>
                </a:lnTo>
                <a:lnTo>
                  <a:pt x="12192000" y="3771898"/>
                </a:lnTo>
                <a:close/>
              </a:path>
            </a:pathLst>
          </a:custGeom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EEDCF-A8F9-709D-CE34-6E183D26C2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27301" y="1786421"/>
            <a:ext cx="7156415" cy="2258568"/>
          </a:xfrm>
        </p:spPr>
        <p:txBody>
          <a:bodyPr tIns="0" bIns="0" anchor="b">
            <a:noAutofit/>
          </a:bodyPr>
          <a:lstStyle>
            <a:lvl1pPr algn="ctr">
              <a:defRPr sz="440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7745489-5B17-0977-F512-70D9A108715B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2527299" y="4142232"/>
            <a:ext cx="7156415" cy="735012"/>
          </a:xfrm>
        </p:spPr>
        <p:txBody>
          <a:bodyPr anchor="ctr">
            <a:normAutofit/>
          </a:bodyPr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228600" indent="0" algn="ctr">
              <a:buNone/>
              <a:defRPr/>
            </a:lvl2pPr>
            <a:lvl3pPr marL="457200" indent="0" algn="ctr">
              <a:buNone/>
              <a:defRPr/>
            </a:lvl3pPr>
            <a:lvl4pPr marL="685800" indent="0" algn="ctr">
              <a:buNone/>
              <a:defRPr/>
            </a:lvl4pPr>
            <a:lvl5pPr marL="914400" indent="0" algn="ctr">
              <a:buNone/>
              <a:defRPr/>
            </a:lvl5pPr>
          </a:lstStyle>
          <a:p>
            <a:pPr lvl="0"/>
            <a:r>
              <a:rPr lang="en-US" dirty="0"/>
              <a:t>Click to add subtitle</a:t>
            </a:r>
          </a:p>
        </p:txBody>
      </p:sp>
    </p:spTree>
    <p:extLst>
      <p:ext uri="{BB962C8B-B14F-4D97-AF65-F5344CB8AC3E}">
        <p14:creationId xmlns:p14="http://schemas.microsoft.com/office/powerpoint/2010/main" val="9061574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Freeform: Shape 38">
            <a:extLst>
              <a:ext uri="{FF2B5EF4-FFF2-40B4-BE49-F238E27FC236}">
                <a16:creationId xmlns:a16="http://schemas.microsoft.com/office/drawing/2014/main" id="{45346F93-664A-16A2-A824-FBB5F60B093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3987468" cy="6858000"/>
          </a:xfrm>
          <a:custGeom>
            <a:avLst/>
            <a:gdLst>
              <a:gd name="connsiteX0" fmla="*/ 0 w 3987468"/>
              <a:gd name="connsiteY0" fmla="*/ 0 h 6858000"/>
              <a:gd name="connsiteX1" fmla="*/ 2450595 w 3987468"/>
              <a:gd name="connsiteY1" fmla="*/ 0 h 6858000"/>
              <a:gd name="connsiteX2" fmla="*/ 2774950 w 3987468"/>
              <a:gd name="connsiteY2" fmla="*/ 0 h 6858000"/>
              <a:gd name="connsiteX3" fmla="*/ 3146901 w 3987468"/>
              <a:gd name="connsiteY3" fmla="*/ 0 h 6858000"/>
              <a:gd name="connsiteX4" fmla="*/ 3152237 w 3987468"/>
              <a:gd name="connsiteY4" fmla="*/ 1372 h 6858000"/>
              <a:gd name="connsiteX5" fmla="*/ 3987468 w 3987468"/>
              <a:gd name="connsiteY5" fmla="*/ 1136650 h 6858000"/>
              <a:gd name="connsiteX6" fmla="*/ 3261452 w 3987468"/>
              <a:gd name="connsiteY6" fmla="*/ 2231955 h 6858000"/>
              <a:gd name="connsiteX7" fmla="*/ 3097572 w 3987468"/>
              <a:gd name="connsiteY7" fmla="*/ 2282826 h 6858000"/>
              <a:gd name="connsiteX8" fmla="*/ 3261452 w 3987468"/>
              <a:gd name="connsiteY8" fmla="*/ 2333697 h 6858000"/>
              <a:gd name="connsiteX9" fmla="*/ 3987468 w 3987468"/>
              <a:gd name="connsiteY9" fmla="*/ 3429001 h 6858000"/>
              <a:gd name="connsiteX10" fmla="*/ 3261452 w 3987468"/>
              <a:gd name="connsiteY10" fmla="*/ 4524306 h 6858000"/>
              <a:gd name="connsiteX11" fmla="*/ 3097574 w 3987468"/>
              <a:gd name="connsiteY11" fmla="*/ 4575176 h 6858000"/>
              <a:gd name="connsiteX12" fmla="*/ 3261452 w 3987468"/>
              <a:gd name="connsiteY12" fmla="*/ 4626047 h 6858000"/>
              <a:gd name="connsiteX13" fmla="*/ 3987468 w 3987468"/>
              <a:gd name="connsiteY13" fmla="*/ 5721351 h 6858000"/>
              <a:gd name="connsiteX14" fmla="*/ 3152237 w 3987468"/>
              <a:gd name="connsiteY14" fmla="*/ 6856629 h 6858000"/>
              <a:gd name="connsiteX15" fmla="*/ 3146905 w 3987468"/>
              <a:gd name="connsiteY15" fmla="*/ 6858000 h 6858000"/>
              <a:gd name="connsiteX16" fmla="*/ 2774950 w 3987468"/>
              <a:gd name="connsiteY16" fmla="*/ 6858000 h 6858000"/>
              <a:gd name="connsiteX17" fmla="*/ 2450591 w 3987468"/>
              <a:gd name="connsiteY17" fmla="*/ 6858000 h 6858000"/>
              <a:gd name="connsiteX18" fmla="*/ 0 w 3987468"/>
              <a:gd name="connsiteY18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3987468" h="6858000">
                <a:moveTo>
                  <a:pt x="0" y="0"/>
                </a:moveTo>
                <a:lnTo>
                  <a:pt x="2450595" y="0"/>
                </a:lnTo>
                <a:lnTo>
                  <a:pt x="2774950" y="0"/>
                </a:lnTo>
                <a:lnTo>
                  <a:pt x="3146901" y="0"/>
                </a:lnTo>
                <a:lnTo>
                  <a:pt x="3152237" y="1372"/>
                </a:lnTo>
                <a:cubicBezTo>
                  <a:pt x="3636128" y="151878"/>
                  <a:pt x="3987468" y="603234"/>
                  <a:pt x="3987468" y="1136650"/>
                </a:cubicBezTo>
                <a:cubicBezTo>
                  <a:pt x="3987468" y="1629034"/>
                  <a:pt x="3688101" y="2051497"/>
                  <a:pt x="3261452" y="2231955"/>
                </a:cubicBezTo>
                <a:lnTo>
                  <a:pt x="3097572" y="2282826"/>
                </a:lnTo>
                <a:lnTo>
                  <a:pt x="3261452" y="2333697"/>
                </a:lnTo>
                <a:cubicBezTo>
                  <a:pt x="3688101" y="2514154"/>
                  <a:pt x="3987468" y="2936617"/>
                  <a:pt x="3987468" y="3429001"/>
                </a:cubicBezTo>
                <a:cubicBezTo>
                  <a:pt x="3987468" y="3921385"/>
                  <a:pt x="3688101" y="4343848"/>
                  <a:pt x="3261452" y="4524306"/>
                </a:cubicBezTo>
                <a:lnTo>
                  <a:pt x="3097574" y="4575176"/>
                </a:lnTo>
                <a:lnTo>
                  <a:pt x="3261452" y="4626047"/>
                </a:lnTo>
                <a:cubicBezTo>
                  <a:pt x="3688101" y="4806504"/>
                  <a:pt x="3987468" y="5228967"/>
                  <a:pt x="3987468" y="5721351"/>
                </a:cubicBezTo>
                <a:cubicBezTo>
                  <a:pt x="3987468" y="6254767"/>
                  <a:pt x="3636128" y="6706123"/>
                  <a:pt x="3152237" y="6856629"/>
                </a:cubicBezTo>
                <a:lnTo>
                  <a:pt x="3146905" y="6858000"/>
                </a:lnTo>
                <a:lnTo>
                  <a:pt x="2774950" y="6858000"/>
                </a:lnTo>
                <a:lnTo>
                  <a:pt x="2450591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4769DB-2A07-BC51-5527-403CA838F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E8D0011-1BF5-77D1-D2AC-ABFFC21247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B36471-5251-E878-F044-38C6E40BC5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8AEBCDBA-FCC7-7DE8-DA64-AEF047502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3CC93403-272F-4058-38E7-95034FA1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6D26F94-DE81-6530-E728-ABDCC08835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465411" y="765810"/>
            <a:ext cx="7029933" cy="2471470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228600">
              <a:spcAft>
                <a:spcPts val="600"/>
              </a:spcAft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1"/>
            <a:endParaRPr lang="en-US" dirty="0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AFFC2B28-B6DF-BDF7-16A8-28ECC1D99214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4465411" y="3599130"/>
            <a:ext cx="7029933" cy="2471470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228600">
              <a:spcAft>
                <a:spcPts val="600"/>
              </a:spcAft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4033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2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A06B8E3C-9527-FBC2-184C-8D90C452097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29052"/>
            <a:ext cx="3634741" cy="6949440"/>
          </a:xfrm>
          <a:custGeom>
            <a:avLst/>
            <a:gdLst>
              <a:gd name="connsiteX0" fmla="*/ 160021 w 3634741"/>
              <a:gd name="connsiteY0" fmla="*/ 0 h 6949440"/>
              <a:gd name="connsiteX1" fmla="*/ 3634741 w 3634741"/>
              <a:gd name="connsiteY1" fmla="*/ 3474720 h 6949440"/>
              <a:gd name="connsiteX2" fmla="*/ 160021 w 3634741"/>
              <a:gd name="connsiteY2" fmla="*/ 6949440 h 6949440"/>
              <a:gd name="connsiteX3" fmla="*/ 0 w 3634741"/>
              <a:gd name="connsiteY3" fmla="*/ 6941360 h 6949440"/>
              <a:gd name="connsiteX4" fmla="*/ 0 w 3634741"/>
              <a:gd name="connsiteY4" fmla="*/ 8081 h 69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4741" h="6949440">
                <a:moveTo>
                  <a:pt x="160021" y="0"/>
                </a:moveTo>
                <a:cubicBezTo>
                  <a:pt x="2079056" y="0"/>
                  <a:pt x="3634741" y="1555685"/>
                  <a:pt x="3634741" y="3474720"/>
                </a:cubicBezTo>
                <a:cubicBezTo>
                  <a:pt x="3634741" y="5393755"/>
                  <a:pt x="2079056" y="6949440"/>
                  <a:pt x="160021" y="6949440"/>
                </a:cubicBezTo>
                <a:lnTo>
                  <a:pt x="0" y="6941360"/>
                </a:lnTo>
                <a:lnTo>
                  <a:pt x="0" y="8081"/>
                </a:lnTo>
                <a:close/>
              </a:path>
            </a:pathLst>
          </a:cu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B04769DB-2A07-BC51-5527-403CA838F4C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DE8D0011-1BF5-77D1-D2AC-ABFFC21247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E2B36471-5251-E878-F044-38C6E40BC5D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itle 1">
            <a:extLst>
              <a:ext uri="{FF2B5EF4-FFF2-40B4-BE49-F238E27FC236}">
                <a16:creationId xmlns:a16="http://schemas.microsoft.com/office/drawing/2014/main" id="{8AEBCDBA-FCC7-7DE8-DA64-AEF047502AF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16" name="Slide Number Placeholder 4">
            <a:extLst>
              <a:ext uri="{FF2B5EF4-FFF2-40B4-BE49-F238E27FC236}">
                <a16:creationId xmlns:a16="http://schemas.microsoft.com/office/drawing/2014/main" id="{3CC93403-272F-4058-38E7-95034FA1A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Content Placeholder 3">
            <a:extLst>
              <a:ext uri="{FF2B5EF4-FFF2-40B4-BE49-F238E27FC236}">
                <a16:creationId xmlns:a16="http://schemas.microsoft.com/office/drawing/2014/main" id="{E6D26F94-DE81-6530-E728-ABDCC088359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4080572" y="1483837"/>
            <a:ext cx="2929829" cy="3890326"/>
          </a:xfrm>
        </p:spPr>
        <p:txBody>
          <a:bodyPr>
            <a:normAutofit/>
          </a:bodyPr>
          <a:lstStyle>
            <a:lvl1pPr marL="285750" indent="-285750"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1pPr>
            <a:lvl2pPr marL="514350" indent="-285750"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1"/>
            <a:endParaRPr lang="en-US" dirty="0"/>
          </a:p>
        </p:txBody>
      </p:sp>
      <p:sp>
        <p:nvSpPr>
          <p:cNvPr id="24" name="Content Placeholder 3">
            <a:extLst>
              <a:ext uri="{FF2B5EF4-FFF2-40B4-BE49-F238E27FC236}">
                <a16:creationId xmlns:a16="http://schemas.microsoft.com/office/drawing/2014/main" id="{AFFC2B28-B6DF-BDF7-16A8-28ECC1D99214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7261226" y="1483837"/>
            <a:ext cx="4234117" cy="3890326"/>
          </a:xfrm>
        </p:spPr>
        <p:txBody>
          <a:bodyPr>
            <a:normAutofit/>
          </a:bodyPr>
          <a:lstStyle>
            <a:lvl1pPr marL="0" indent="0">
              <a:spcAft>
                <a:spcPts val="600"/>
              </a:spcAft>
              <a:buFont typeface="Arial" panose="020B0604020202020204" pitchFamily="34" charset="0"/>
              <a:buNone/>
              <a:defRPr sz="1800">
                <a:solidFill>
                  <a:schemeClr val="tx2"/>
                </a:solidFill>
              </a:defRPr>
            </a:lvl1pPr>
            <a:lvl2pPr marL="283464" indent="-283464">
              <a:spcAft>
                <a:spcPts val="600"/>
              </a:spcAft>
              <a:buFont typeface="Arial" panose="020B0604020202020204" pitchFamily="34" charset="0"/>
              <a:buChar char="•"/>
              <a:defRPr sz="1800">
                <a:solidFill>
                  <a:schemeClr val="tx2"/>
                </a:solidFill>
              </a:defRPr>
            </a:lvl2pPr>
            <a:lvl3pPr>
              <a:spcAft>
                <a:spcPts val="600"/>
              </a:spcAft>
              <a:defRPr sz="1800">
                <a:solidFill>
                  <a:schemeClr val="tx2"/>
                </a:solidFill>
              </a:defRPr>
            </a:lvl3pPr>
            <a:lvl4pPr>
              <a:spcAft>
                <a:spcPts val="600"/>
              </a:spcAft>
              <a:defRPr sz="1800">
                <a:solidFill>
                  <a:schemeClr val="tx2"/>
                </a:solidFill>
              </a:defRPr>
            </a:lvl4pPr>
            <a:lvl5pPr>
              <a:spcAft>
                <a:spcPts val="600"/>
              </a:spcAft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450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: Shape 2">
            <a:extLst>
              <a:ext uri="{FF2B5EF4-FFF2-40B4-BE49-F238E27FC236}">
                <a16:creationId xmlns:a16="http://schemas.microsoft.com/office/drawing/2014/main" id="{3D9E1A91-D555-1AE6-2CDF-324AF09F213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29052"/>
            <a:ext cx="3634741" cy="6949440"/>
          </a:xfrm>
          <a:custGeom>
            <a:avLst/>
            <a:gdLst>
              <a:gd name="connsiteX0" fmla="*/ 160021 w 3634741"/>
              <a:gd name="connsiteY0" fmla="*/ 0 h 6949440"/>
              <a:gd name="connsiteX1" fmla="*/ 3634741 w 3634741"/>
              <a:gd name="connsiteY1" fmla="*/ 3474720 h 6949440"/>
              <a:gd name="connsiteX2" fmla="*/ 160021 w 3634741"/>
              <a:gd name="connsiteY2" fmla="*/ 6949440 h 6949440"/>
              <a:gd name="connsiteX3" fmla="*/ 0 w 3634741"/>
              <a:gd name="connsiteY3" fmla="*/ 6941360 h 6949440"/>
              <a:gd name="connsiteX4" fmla="*/ 0 w 3634741"/>
              <a:gd name="connsiteY4" fmla="*/ 8081 h 6949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634741" h="6949440">
                <a:moveTo>
                  <a:pt x="160021" y="0"/>
                </a:moveTo>
                <a:cubicBezTo>
                  <a:pt x="2079056" y="0"/>
                  <a:pt x="3634741" y="1555685"/>
                  <a:pt x="3634741" y="3474720"/>
                </a:cubicBezTo>
                <a:cubicBezTo>
                  <a:pt x="3634741" y="5393755"/>
                  <a:pt x="2079056" y="6949440"/>
                  <a:pt x="160021" y="6949440"/>
                </a:cubicBezTo>
                <a:lnTo>
                  <a:pt x="0" y="6941360"/>
                </a:lnTo>
                <a:lnTo>
                  <a:pt x="0" y="8081"/>
                </a:lnTo>
                <a:close/>
              </a:path>
            </a:pathLst>
          </a:custGeom>
          <a:solidFill>
            <a:schemeClr val="accent4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17EEDCF-A8F9-709D-CE34-6E183D26C2C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16200000">
            <a:off x="-1749423" y="2290758"/>
            <a:ext cx="6276974" cy="2276477"/>
          </a:xfrm>
          <a:effectLst/>
        </p:spPr>
        <p:txBody>
          <a:bodyPr tIns="0" bIns="0" anchor="ctr">
            <a:noAutofit/>
          </a:bodyPr>
          <a:lstStyle>
            <a:lvl1pPr algn="ctr">
              <a:defRPr sz="4000" b="0" cap="all" spc="0" baseline="0"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Add title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40552D2-6E8F-FBA4-5AAD-121E6FDF3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194590" y="3062287"/>
            <a:ext cx="665421" cy="766763"/>
          </a:xfrm>
          <a:prstGeom prst="rect">
            <a:avLst/>
          </a:prstGeom>
          <a:noFill/>
          <a:effectLst/>
        </p:spPr>
        <p:txBody>
          <a:bodyPr lIns="0" rIns="0"/>
          <a:lstStyle>
            <a:lvl1pPr algn="ctr">
              <a:defRPr lang="en-US" sz="1800" b="1" kern="1200" cap="all" spc="150" baseline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fld id="{8A7A6979-0714-4377-B894-6BE4C2D6E202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1607AAD3-3E7E-4AA4-9B8A-E76C79C5D091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4108481" y="892176"/>
            <a:ext cx="4578319" cy="5073648"/>
          </a:xfrm>
          <a:effectLst/>
        </p:spPr>
        <p:txBody>
          <a:bodyPr anchor="ctr">
            <a:normAutofit/>
          </a:bodyPr>
          <a:lstStyle>
            <a:lvl1pPr marL="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1pPr>
            <a:lvl2pPr marL="2286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2pPr>
            <a:lvl3pPr marL="4572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3pPr>
            <a:lvl4pPr marL="6858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4pPr>
            <a:lvl5pPr marL="914400" indent="0" algn="l">
              <a:spcAft>
                <a:spcPts val="1200"/>
              </a:spcAft>
              <a:buNone/>
              <a:defRPr sz="18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add content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Picture Placeholder 5">
            <a:extLst>
              <a:ext uri="{FF2B5EF4-FFF2-40B4-BE49-F238E27FC236}">
                <a16:creationId xmlns:a16="http://schemas.microsoft.com/office/drawing/2014/main" id="{3BE6FE2D-89F6-4F06-E60F-5C1CB044DC5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9042400" y="892176"/>
            <a:ext cx="2430462" cy="5073648"/>
          </a:xfrm>
        </p:spPr>
        <p:txBody>
          <a:bodyPr/>
          <a:lstStyle/>
          <a:p>
            <a:endParaRPr lang="en-US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9C667425-5376-9A12-6412-4B63AC528F9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250825" y="254794"/>
            <a:ext cx="11690350" cy="6348413"/>
          </a:xfrm>
          <a:prstGeom prst="rect">
            <a:avLst/>
          </a:prstGeom>
          <a:noFill/>
          <a:ln w="44450">
            <a:solidFill>
              <a:schemeClr val="tx2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2"/>
              </a:solidFill>
            </a:endParaRPr>
          </a:p>
        </p:txBody>
      </p:sp>
      <p:cxnSp>
        <p:nvCxnSpPr>
          <p:cNvPr id="21" name="Straight Connector 20">
            <a:extLst>
              <a:ext uri="{FF2B5EF4-FFF2-40B4-BE49-F238E27FC236}">
                <a16:creationId xmlns:a16="http://schemas.microsoft.com/office/drawing/2014/main" id="{A1CB2DD8-1852-5728-5E46-28CF0864B9B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254794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741730C-9E61-193C-BBD3-080BB83366EF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2527301" y="3822700"/>
            <a:ext cx="0" cy="2799556"/>
          </a:xfrm>
          <a:prstGeom prst="line">
            <a:avLst/>
          </a:prstGeom>
          <a:ln w="444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058140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noFill/>
          <a:ln w="31750" cap="sq">
            <a:noFill/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F9B8B6D2-5532-4B59-9C5A-AB106F128946}" type="datetime1">
              <a:rPr lang="en-US" smtClean="0"/>
              <a:t>12/9/2024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0" r:id="rId2"/>
    <p:sldLayoutId id="2147483747" r:id="rId3"/>
    <p:sldLayoutId id="2147483748" r:id="rId4"/>
    <p:sldLayoutId id="2147483708" r:id="rId5"/>
    <p:sldLayoutId id="2147483746" r:id="rId6"/>
    <p:sldLayoutId id="2147483725" r:id="rId7"/>
    <p:sldLayoutId id="2147483742" r:id="rId8"/>
    <p:sldLayoutId id="2147483736" r:id="rId9"/>
    <p:sldLayoutId id="2147483745" r:id="rId10"/>
    <p:sldLayoutId id="2147483741" r:id="rId11"/>
    <p:sldLayoutId id="2147483718" r:id="rId12"/>
    <p:sldLayoutId id="2147483737" r:id="rId13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6D0423-92ED-41A8-B13E-ED2A99FC38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7301" y="1748633"/>
            <a:ext cx="7156415" cy="3360734"/>
          </a:xfrm>
          <a:noFill/>
          <a:ln w="38100" cap="sq">
            <a:noFill/>
            <a:miter lim="800000"/>
          </a:ln>
        </p:spPr>
        <p:txBody>
          <a:bodyPr lIns="0" rIns="0" anchor="ctr" anchorCtr="0">
            <a:normAutofit/>
          </a:bodyPr>
          <a:lstStyle/>
          <a:p>
            <a:r>
              <a:rPr lang="ru-RU" dirty="0"/>
              <a:t>ІНШОМОВНІ ТРЕНІНГОВІ ТЕХНОЛОГІЇ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646D0423-92ED-41A8-B13E-ED2A99FC380C}"/>
              </a:ext>
            </a:extLst>
          </p:cNvPr>
          <p:cNvSpPr txBox="1">
            <a:spLocks/>
          </p:cNvSpPr>
          <p:nvPr/>
        </p:nvSpPr>
        <p:spPr bwMode="black">
          <a:xfrm rot="10800000" flipV="1">
            <a:off x="2928964" y="543698"/>
            <a:ext cx="6353088" cy="753762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lIns="0" tIns="0" rIns="0" bIns="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000" dirty="0" smtClean="0"/>
              <a:t>5 лекцій</a:t>
            </a:r>
          </a:p>
          <a:p>
            <a:r>
              <a:rPr lang="uk-UA" sz="2000" dirty="0" smtClean="0"/>
              <a:t>15 практичних занять</a:t>
            </a:r>
            <a:endParaRPr lang="en-US" sz="2000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646D0423-92ED-41A8-B13E-ED2A99FC380C}"/>
              </a:ext>
            </a:extLst>
          </p:cNvPr>
          <p:cNvSpPr txBox="1">
            <a:spLocks/>
          </p:cNvSpPr>
          <p:nvPr/>
        </p:nvSpPr>
        <p:spPr bwMode="black">
          <a:xfrm rot="10800000" flipV="1">
            <a:off x="2928964" y="5560539"/>
            <a:ext cx="6449814" cy="753762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lIns="0" tIns="0" rIns="0" bIns="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000" b="1" dirty="0" smtClean="0"/>
              <a:t>Мови навчання</a:t>
            </a:r>
            <a:r>
              <a:rPr lang="uk-UA" sz="2000" dirty="0" smtClean="0"/>
              <a:t>: українська, німецька, </a:t>
            </a:r>
            <a:r>
              <a:rPr lang="uk-UA" sz="2000" dirty="0" smtClean="0"/>
              <a:t>англійська</a:t>
            </a:r>
            <a:endParaRPr lang="en-US" sz="200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6D0423-92ED-41A8-B13E-ED2A99FC380C}"/>
              </a:ext>
            </a:extLst>
          </p:cNvPr>
          <p:cNvSpPr txBox="1">
            <a:spLocks/>
          </p:cNvSpPr>
          <p:nvPr/>
        </p:nvSpPr>
        <p:spPr bwMode="black">
          <a:xfrm rot="10800000" flipV="1">
            <a:off x="10478527" y="2837934"/>
            <a:ext cx="1309817" cy="1182132"/>
          </a:xfrm>
          <a:prstGeom prst="rect">
            <a:avLst/>
          </a:prstGeom>
          <a:noFill/>
          <a:ln w="38100" cap="sq">
            <a:noFill/>
            <a:miter lim="800000"/>
          </a:ln>
        </p:spPr>
        <p:txBody>
          <a:bodyPr vert="horz" lIns="0" tIns="0" rIns="0" bIns="0" rtlCol="0" anchor="ctr" anchorCtr="0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4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uk-UA" sz="2000" b="1" dirty="0" smtClean="0"/>
              <a:t>залік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401068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749423" y="2290758"/>
            <a:ext cx="6276974" cy="2276477"/>
          </a:xfrm>
        </p:spPr>
        <p:txBody>
          <a:bodyPr tIns="0" anchor="ctr">
            <a:noAutofit/>
          </a:bodyPr>
          <a:lstStyle/>
          <a:p>
            <a:r>
              <a:rPr lang="uk-UA" dirty="0" smtClean="0"/>
              <a:t>Чому обрати?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788C46-D0BC-4307-AE55-7601A139E7C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2916196" y="1062682"/>
            <a:ext cx="5511112" cy="48562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b="1" dirty="0"/>
              <a:t>Метою </a:t>
            </a:r>
            <a:r>
              <a:rPr lang="ru-RU" dirty="0"/>
              <a:t>вивчення курсу є засвоєння здобувачами ВО основних теоретичних підходів та навичок використання методів, форм та технологій тренінгової роботи в цілях застосування</a:t>
            </a:r>
            <a:r>
              <a:rPr lang="ru-RU" b="1" dirty="0"/>
              <a:t> іншомовних комунікативних тренінгових технологій </a:t>
            </a:r>
            <a:r>
              <a:rPr lang="ru-RU" dirty="0"/>
              <a:t>в </a:t>
            </a:r>
            <a:r>
              <a:rPr lang="ru-RU" dirty="0" smtClean="0"/>
              <a:t>середніх </a:t>
            </a:r>
            <a:r>
              <a:rPr lang="ru-RU" dirty="0"/>
              <a:t>класах ЗЗСО.</a:t>
            </a:r>
            <a:endParaRPr lang="en-US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76889" y="444844"/>
            <a:ext cx="3104419" cy="22258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97849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2DF434-28DB-4621-A497-D62C41CE0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749423" y="2290758"/>
            <a:ext cx="6276974" cy="2276477"/>
          </a:xfrm>
        </p:spPr>
        <p:txBody>
          <a:bodyPr tIns="0" anchor="ctr">
            <a:noAutofit/>
          </a:bodyPr>
          <a:lstStyle/>
          <a:p>
            <a:r>
              <a:rPr lang="uk-UA" dirty="0" smtClean="0"/>
              <a:t>Що вивчатиму?</a:t>
            </a:r>
            <a:endParaRPr lang="en-US" dirty="0"/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726133152"/>
              </p:ext>
            </p:extLst>
          </p:nvPr>
        </p:nvGraphicFramePr>
        <p:xfrm>
          <a:off x="3002692" y="753762"/>
          <a:ext cx="8748584" cy="52120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25608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256B7E-1633-44AB-8584-82DF5B7268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749423" y="2290758"/>
            <a:ext cx="6276974" cy="2276477"/>
          </a:xfrm>
        </p:spPr>
        <p:txBody>
          <a:bodyPr/>
          <a:lstStyle/>
          <a:p>
            <a:r>
              <a:rPr lang="en-US" dirty="0" smtClean="0"/>
              <a:t> </a:t>
            </a:r>
            <a:r>
              <a:rPr lang="uk-UA" dirty="0" smtClean="0"/>
              <a:t>чого навчуся?</a:t>
            </a:r>
            <a:endParaRPr lang="en-US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50677C9-3E42-427F-93B8-5266929064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142693" y="1269725"/>
            <a:ext cx="6042453" cy="4658807"/>
          </a:xfrm>
        </p:spPr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ru-RU" sz="2600" dirty="0"/>
              <a:t>•</a:t>
            </a:r>
            <a:r>
              <a:rPr lang="ru-RU" sz="2000" dirty="0"/>
              <a:t>	</a:t>
            </a:r>
            <a:r>
              <a:rPr lang="ru-RU" sz="2800" dirty="0"/>
              <a:t>Працювати в команді, ініціювати командоутворення та координувати командну роботу. </a:t>
            </a:r>
          </a:p>
          <a:p>
            <a:r>
              <a:rPr lang="ru-RU" sz="2800" dirty="0"/>
              <a:t>•	Демонструвати ініціативу, самостійність, оригінальність, генерувати нові ідеї для розв’язання завдань професійної діяльності. </a:t>
            </a:r>
          </a:p>
          <a:p>
            <a:r>
              <a:rPr lang="ru-RU" sz="2800" dirty="0"/>
              <a:t>•	Розробляти, апробувати та втілювати завдання для іншомовного комунікативного тренінгу та тренінги, зокрема з використанням мультимедійних засобів.</a:t>
            </a:r>
          </a:p>
          <a:p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4"/>
          </p:nvPr>
        </p:nvSpPr>
        <p:spPr>
          <a:xfrm>
            <a:off x="2854411" y="3599129"/>
            <a:ext cx="8640933" cy="2690459"/>
          </a:xfrm>
        </p:spPr>
        <p:txBody>
          <a:bodyPr>
            <a:normAutofit/>
          </a:bodyPr>
          <a:lstStyle/>
          <a:p>
            <a:pPr algn="ctr"/>
            <a:r>
              <a:rPr lang="uk-UA" sz="2400" b="1" dirty="0" smtClean="0"/>
              <a:t>                            </a:t>
            </a:r>
            <a:endParaRPr lang="en-US" sz="2400" b="1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8549" y="2078252"/>
            <a:ext cx="3163903" cy="24566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31196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02674DE4-E247-6221-003F-F5EDF18C7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6200000">
            <a:off x="-1758752" y="2281428"/>
            <a:ext cx="6295635" cy="2276477"/>
          </a:xfrm>
        </p:spPr>
        <p:txBody>
          <a:bodyPr/>
          <a:lstStyle/>
          <a:p>
            <a:r>
              <a:rPr lang="ru-RU" dirty="0" smtClean="0"/>
              <a:t>КОНКРЕТНІШЕ</a:t>
            </a:r>
            <a:endParaRPr 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15DA1B-2DD8-6AFE-6EA4-2C08AE1957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804984" y="840258"/>
            <a:ext cx="7475838" cy="5449330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 </a:t>
            </a:r>
            <a:r>
              <a:rPr lang="ru-RU" sz="2800" b="1" dirty="0" smtClean="0"/>
              <a:t>Я ЗМОЖУ:</a:t>
            </a:r>
          </a:p>
          <a:p>
            <a:r>
              <a:rPr lang="ru-RU" sz="2800" dirty="0" smtClean="0"/>
              <a:t>підбирати </a:t>
            </a:r>
            <a:r>
              <a:rPr lang="ru-RU" sz="2800" dirty="0"/>
              <a:t>змістові матеріали та ресурсне забезпечення  для іншомовного комунікативного тренінгу;</a:t>
            </a:r>
          </a:p>
          <a:p>
            <a:r>
              <a:rPr lang="ru-RU" sz="2800" dirty="0"/>
              <a:t>організовувати просторову організацію приміщення для іншомовного комунікативного тренінгу;</a:t>
            </a:r>
          </a:p>
          <a:p>
            <a:r>
              <a:rPr lang="ru-RU" sz="2800" dirty="0"/>
              <a:t>  підготувати план іншомовного комунікативного тренінгу;</a:t>
            </a:r>
          </a:p>
          <a:p>
            <a:r>
              <a:rPr lang="ru-RU" sz="2800" dirty="0"/>
              <a:t> </a:t>
            </a:r>
            <a:r>
              <a:rPr lang="ru-RU" sz="2800" dirty="0" smtClean="0"/>
              <a:t>провести </a:t>
            </a:r>
            <a:r>
              <a:rPr lang="ru-RU" sz="2800" dirty="0"/>
              <a:t>іншомовний комунікативний тренінг;</a:t>
            </a:r>
          </a:p>
          <a:p>
            <a:r>
              <a:rPr lang="ru-RU" sz="2800" dirty="0" smtClean="0"/>
              <a:t>аналізувати </a:t>
            </a:r>
            <a:r>
              <a:rPr lang="ru-RU" sz="2800" dirty="0"/>
              <a:t>та рефлектувати </a:t>
            </a:r>
            <a:r>
              <a:rPr lang="ru-RU" sz="2800" dirty="0" smtClean="0"/>
              <a:t>щодо </a:t>
            </a:r>
            <a:r>
              <a:rPr lang="ru-RU" sz="2800" dirty="0"/>
              <a:t>проведеного іншомовного </a:t>
            </a:r>
            <a:r>
              <a:rPr lang="ru-RU" sz="2800" dirty="0" smtClean="0"/>
              <a:t>комунікативного тренінгу.</a:t>
            </a:r>
            <a:endParaRPr lang="en-US" sz="2800" dirty="0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86481" y="840258"/>
            <a:ext cx="2493480" cy="1828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108920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FAE308-3076-43DB-B834-DA0B0AE19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39657" y="2515471"/>
            <a:ext cx="7156415" cy="1740548"/>
          </a:xfrm>
        </p:spPr>
        <p:txBody>
          <a:bodyPr anchor="ctr"/>
          <a:lstStyle/>
          <a:p>
            <a:r>
              <a:rPr lang="uk-UA" dirty="0" smtClean="0"/>
              <a:t>Дякую за увагу!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03683689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M56596226_Win32_LW_V0" id="{9BD71EDD-469E-4D4E-A40A-B14F6807FCBA}" vid="{17CDA7A4-B369-430D-9DFB-4C964001961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Image xmlns="71af3243-3dd4-4a8d-8c0d-dd76da1f02a5">
      <Url xsi:nil="true"/>
      <Description xsi:nil="true"/>
    </Image>
    <Status xmlns="71af3243-3dd4-4a8d-8c0d-dd76da1f02a5">Not started</Status>
    <Background xmlns="71af3243-3dd4-4a8d-8c0d-dd76da1f02a5">false</Background>
    <_ip_UnifiedCompliancePolicyProperties xmlns="http://schemas.microsoft.com/sharepoint/v3" xsi:nil="true"/>
    <ImageTagsTaxHTField xmlns="71af3243-3dd4-4a8d-8c0d-dd76da1f02a5">
      <Terms xmlns="http://schemas.microsoft.com/office/infopath/2007/PartnerControls"/>
    </ImageTagsTaxHTField>
    <TaxCatchAll xmlns="230e9df3-be65-4c73-a93b-d1236ebd677e" xsi:nil="true"/>
    <MediaServiceKeyPoints xmlns="71af3243-3dd4-4a8d-8c0d-dd76da1f02a5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28" ma:contentTypeDescription="Create a new document." ma:contentTypeScope="" ma:versionID="60f5a4f2d2b0abadcf532d48ebf9cb71">
  <xsd:schema xmlns:xsd="http://www.w3.org/2001/XMLSchema" xmlns:xs="http://www.w3.org/2001/XMLSchema" xmlns:p="http://schemas.microsoft.com/office/2006/metadata/properties" xmlns:ns1="http://schemas.microsoft.com/sharepoint/v3" xmlns:ns2="71af3243-3dd4-4a8d-8c0d-dd76da1f02a5" xmlns:ns3="16c05727-aa75-4e4a-9b5f-8a80a1165891" xmlns:ns4="230e9df3-be65-4c73-a93b-d1236ebd677e" targetNamespace="http://schemas.microsoft.com/office/2006/metadata/properties" ma:root="true" ma:fieldsID="7dd78129e6a1811f84807ad11c651531" ns1:_="" ns2:_="" ns3:_="" ns4:_="">
    <xsd:import namespace="http://schemas.microsoft.com/sharepoint/v3"/>
    <xsd:import namespace="71af3243-3dd4-4a8d-8c0d-dd76da1f02a5"/>
    <xsd:import namespace="16c05727-aa75-4e4a-9b5f-8a80a1165891"/>
    <xsd:import namespace="230e9df3-be65-4c73-a93b-d1236ebd677e"/>
    <xsd:element name="properties">
      <xsd:complexType>
        <xsd:sequence>
          <xsd:element name="documentManagement">
            <xsd:complexType>
              <xsd:all>
                <xsd:element ref="ns2:Status" minOccurs="0"/>
                <xsd:element ref="ns2:Image" minOccurs="0"/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1:_ip_UnifiedCompliancePolicyProperties" minOccurs="0"/>
                <xsd:element ref="ns1:_ip_UnifiedCompliancePolicyUIAction" minOccurs="0"/>
                <xsd:element ref="ns4:TaxCatchAll" minOccurs="0"/>
                <xsd:element ref="ns2:ImageTagsTaxHTField" minOccurs="0"/>
                <xsd:element ref="ns2:MediaServiceLocation" minOccurs="0"/>
                <xsd:element ref="ns2:MediaLengthInSeconds" minOccurs="0"/>
                <xsd:element ref="ns2:Background" minOccurs="0"/>
                <xsd:element ref="ns2:MediaServiceSearchProperties" minOccurs="0"/>
                <xsd:element ref="ns2:MediaServiceDocTags" minOccurs="0"/>
                <xsd:element ref="ns2:MediaServiceObjectDetectorVersions" minOccurs="0"/>
                <xsd:element ref="ns2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 ma:readOnly="false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Status" ma:index="2" nillable="true" ma:displayName="Status" ma:default="Not started" ma:format="Dropdown" ma:internalName="Status" ma:readOnly="false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  <xsd:element name="Image" ma:index="3" nillable="true" ma:displayName="Image" ma:format="Image" ma:internalName="Image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hidden="true" ma:internalName="MediaServiceOCR" ma:readOnly="true">
      <xsd:simpleType>
        <xsd:restriction base="dms:Note"/>
      </xsd:simpleType>
    </xsd:element>
    <xsd:element name="MediaServiceAutoTags" ma:index="11" nillable="true" ma:displayName="MediaServiceAutoTags" ma:hidden="true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hidden="true" ma:internalName="MediaServiceKeyPoints" ma:readOnly="false">
      <xsd:simpleType>
        <xsd:restriction base="dms:Note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ImageTagsTaxHTField" ma:index="25" nillable="true" ma:taxonomy="true" ma:internalName="ImageTagsTaxHTField" ma:taxonomyFieldName="MediaServiceImageTags" ma:displayName="Image Tags" ma:readOnly="false" ma:fieldId="{5cf76f15-5ced-4ddc-b409-7134ff3c332f}" ma:taxonomyMulti="true" ma:sspId="e385fb40-52d4-4fae-9c5b-3e8ff8a5878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Location" ma:index="26" nillable="true" ma:displayName="Location" ma:hidden="true" ma:internalName="MediaServiceLocation" ma:readOnly="true">
      <xsd:simpleType>
        <xsd:restriction base="dms:Text"/>
      </xsd:simpleType>
    </xsd:element>
    <xsd:element name="MediaLengthInSeconds" ma:index="27" nillable="true" ma:displayName="MediaLengthInSeconds" ma:hidden="true" ma:internalName="MediaLengthInSeconds" ma:readOnly="true">
      <xsd:simpleType>
        <xsd:restriction base="dms:Unknown"/>
      </xsd:simpleType>
    </xsd:element>
    <xsd:element name="Background" ma:index="28" nillable="true" ma:displayName="Background" ma:default="0" ma:format="Dropdown" ma:internalName="Background">
      <xsd:simpleType>
        <xsd:restriction base="dms:Boolean"/>
      </xsd:simpleType>
    </xsd:element>
    <xsd:element name="MediaServiceSearchProperties" ma:index="2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ocTags" ma:index="30" nillable="true" ma:displayName="MediaServiceDocTags" ma:hidden="true" ma:internalName="MediaServiceDocTags" ma:readOnly="true">
      <xsd:simpleType>
        <xsd:restriction base="dms:Note"/>
      </xsd:simpleType>
    </xsd:element>
    <xsd:element name="MediaServiceObjectDetectorVersions" ma:index="3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ystemTags" ma:index="32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hidden="true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hidden="true" ma:internalName="SharedWithDetail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30e9df3-be65-4c73-a93b-d1236ebd677e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3f6bfcbc-3db3-4ae6-bd76-326f0798ad28}" ma:internalName="TaxCatchAll" ma:readOnly="false" ma:showField="CatchAllData" ma:web="16c05727-aa75-4e4a-9b5f-8a80a116589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C14155-A57F-48FA-B253-A79CB6269DD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9316C43-4A17-4971-BB8F-F0F6B8CDF2E0}">
  <ds:schemaRefs>
    <ds:schemaRef ds:uri="http://schemas.microsoft.com/office/2006/metadata/properties"/>
    <ds:schemaRef ds:uri="http://schemas.microsoft.com/office/infopath/2007/PartnerControls"/>
    <ds:schemaRef ds:uri="http://schemas.microsoft.com/sharepoint/v3"/>
    <ds:schemaRef ds:uri="71af3243-3dd4-4a8d-8c0d-dd76da1f02a5"/>
    <ds:schemaRef ds:uri="230e9df3-be65-4c73-a93b-d1236ebd677e"/>
  </ds:schemaRefs>
</ds:datastoreItem>
</file>

<file path=customXml/itemProps3.xml><?xml version="1.0" encoding="utf-8"?>
<ds:datastoreItem xmlns:ds="http://schemas.openxmlformats.org/officeDocument/2006/customXml" ds:itemID="{BC2A85E2-5219-4B5F-9D52-D97CA94AAB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1af3243-3dd4-4a8d-8c0d-dd76da1f02a5"/>
    <ds:schemaRef ds:uri="16c05727-aa75-4e4a-9b5f-8a80a1165891"/>
    <ds:schemaRef ds:uri="230e9df3-be65-4c73-a93b-d1236ebd677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</TotalTime>
  <Words>144</Words>
  <Application>Microsoft Office PowerPoint</Application>
  <PresentationFormat>Широкоэкранный</PresentationFormat>
  <Paragraphs>30</Paragraphs>
  <Slides>6</Slides>
  <Notes>6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Corbel</vt:lpstr>
      <vt:lpstr>Gill Sans MT</vt:lpstr>
      <vt:lpstr>Parcel</vt:lpstr>
      <vt:lpstr>ІНШОМОВНІ ТРЕНІНГОВІ ТЕХНОЛОГІЇ</vt:lpstr>
      <vt:lpstr>Чому обрати?</vt:lpstr>
      <vt:lpstr>Що вивчатиму?</vt:lpstr>
      <vt:lpstr> чого навчуся?</vt:lpstr>
      <vt:lpstr>КОНКРЕТНІШЕ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Public speaking solutions</dc:title>
  <cp:lastModifiedBy>Admin</cp:lastModifiedBy>
  <cp:revision>6</cp:revision>
  <dcterms:created xsi:type="dcterms:W3CDTF">2024-02-15T21:11:36Z</dcterms:created>
  <dcterms:modified xsi:type="dcterms:W3CDTF">2024-12-09T08:16:11Z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  <property fmtid="{D5CDD505-2E9C-101B-9397-08002B2CF9AE}" pid="3" name="MediaServiceImageTags">
    <vt:lpwstr/>
  </property>
</Properties>
</file>