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1"/>
  </p:notesMasterIdLst>
  <p:handoutMasterIdLst>
    <p:handoutMasterId r:id="rId12"/>
  </p:handoutMasterIdLst>
  <p:sldIdLst>
    <p:sldId id="285" r:id="rId5"/>
    <p:sldId id="293" r:id="rId6"/>
    <p:sldId id="257" r:id="rId7"/>
    <p:sldId id="265" r:id="rId8"/>
    <p:sldId id="298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72" y="394"/>
      </p:cViewPr>
      <p:guideLst/>
    </p:cSldViewPr>
  </p:slideViewPr>
  <p:outlineViewPr>
    <p:cViewPr>
      <p:scale>
        <a:sx n="33" d="100"/>
        <a:sy n="33" d="100"/>
      </p:scale>
      <p:origin x="0" y="-11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A3C1B-E7FF-4E44-B9BA-A3004532FDE9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7A0EB4-1FCD-4A8D-BD11-AA30B7028279}">
      <dgm:prSet phldrT="[Текст]"/>
      <dgm:spPr/>
      <dgm:t>
        <a:bodyPr/>
        <a:lstStyle/>
        <a:p>
          <a:r>
            <a:rPr lang="ru-RU" dirty="0" smtClean="0"/>
            <a:t>Технології, методи та форми  навчання у рамках реалізації технології іншомовного комунікативного тренінгу</a:t>
          </a:r>
          <a:endParaRPr lang="ru-RU" dirty="0"/>
        </a:p>
      </dgm:t>
    </dgm:pt>
    <dgm:pt modelId="{BD4142F7-DA96-457D-9968-AD490930F282}" type="parTrans" cxnId="{05D0BE7B-0B8D-4647-8D96-95198C8D91CF}">
      <dgm:prSet/>
      <dgm:spPr/>
      <dgm:t>
        <a:bodyPr/>
        <a:lstStyle/>
        <a:p>
          <a:endParaRPr lang="ru-RU"/>
        </a:p>
      </dgm:t>
    </dgm:pt>
    <dgm:pt modelId="{E8B6F6B5-1C86-4DDE-A6C5-211B1473D785}" type="sibTrans" cxnId="{05D0BE7B-0B8D-4647-8D96-95198C8D91CF}">
      <dgm:prSet/>
      <dgm:spPr/>
      <dgm:t>
        <a:bodyPr/>
        <a:lstStyle/>
        <a:p>
          <a:endParaRPr lang="ru-RU"/>
        </a:p>
      </dgm:t>
    </dgm:pt>
    <dgm:pt modelId="{F7C7C2B3-AE6C-4594-ABDE-A050CA5B40B2}">
      <dgm:prSet/>
      <dgm:spPr/>
      <dgm:t>
        <a:bodyPr/>
        <a:lstStyle/>
        <a:p>
          <a:r>
            <a:rPr lang="ru-RU" dirty="0" smtClean="0"/>
            <a:t>Етапи іншомовного комунікативного тренінгу.</a:t>
          </a:r>
        </a:p>
      </dgm:t>
    </dgm:pt>
    <dgm:pt modelId="{E033E2C9-80A5-4389-BEB5-83CBB94D23EA}" type="parTrans" cxnId="{9DD9B97D-B995-49F6-A9B9-811C71EB9531}">
      <dgm:prSet/>
      <dgm:spPr/>
      <dgm:t>
        <a:bodyPr/>
        <a:lstStyle/>
        <a:p>
          <a:endParaRPr lang="ru-RU"/>
        </a:p>
      </dgm:t>
    </dgm:pt>
    <dgm:pt modelId="{5834C9F6-72E4-49A0-9C0F-B1635B702309}" type="sibTrans" cxnId="{9DD9B97D-B995-49F6-A9B9-811C71EB9531}">
      <dgm:prSet/>
      <dgm:spPr/>
      <dgm:t>
        <a:bodyPr/>
        <a:lstStyle/>
        <a:p>
          <a:endParaRPr lang="ru-RU"/>
        </a:p>
      </dgm:t>
    </dgm:pt>
    <dgm:pt modelId="{5B60B0AD-CA80-4ECE-9F8B-E310367C9BA3}">
      <dgm:prSet phldrT="[Текст]"/>
      <dgm:spPr/>
      <dgm:t>
        <a:bodyPr/>
        <a:lstStyle/>
        <a:p>
          <a:r>
            <a:rPr lang="ru-RU" dirty="0" smtClean="0"/>
            <a:t>Види вправ для реалізації технології іншомовного комунікативного тренінгу</a:t>
          </a:r>
          <a:endParaRPr lang="ru-RU" dirty="0"/>
        </a:p>
      </dgm:t>
    </dgm:pt>
    <dgm:pt modelId="{EB9342C3-78DE-4CA9-85FC-A86AF7A9C54F}" type="sibTrans" cxnId="{563B763E-343A-48EB-B4A0-A39C5652302D}">
      <dgm:prSet/>
      <dgm:spPr/>
      <dgm:t>
        <a:bodyPr/>
        <a:lstStyle/>
        <a:p>
          <a:endParaRPr lang="ru-RU"/>
        </a:p>
      </dgm:t>
    </dgm:pt>
    <dgm:pt modelId="{AB5049BD-EB34-401F-9E82-6CD4310C1A2C}" type="parTrans" cxnId="{563B763E-343A-48EB-B4A0-A39C5652302D}">
      <dgm:prSet/>
      <dgm:spPr/>
      <dgm:t>
        <a:bodyPr/>
        <a:lstStyle/>
        <a:p>
          <a:endParaRPr lang="ru-RU"/>
        </a:p>
      </dgm:t>
    </dgm:pt>
    <dgm:pt modelId="{77024293-5C39-4B0E-BDA0-81FDB388F949}" type="pres">
      <dgm:prSet presAssocID="{AEDA3C1B-E7FF-4E44-B9BA-A3004532FDE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196D7C-0146-4802-848C-A0102AAC6C07}" type="pres">
      <dgm:prSet presAssocID="{F7C7C2B3-AE6C-4594-ABDE-A050CA5B40B2}" presName="comp" presStyleCnt="0"/>
      <dgm:spPr/>
    </dgm:pt>
    <dgm:pt modelId="{768561E1-265F-4CF6-8C99-EA6F0A50DF55}" type="pres">
      <dgm:prSet presAssocID="{F7C7C2B3-AE6C-4594-ABDE-A050CA5B40B2}" presName="box" presStyleLbl="node1" presStyleIdx="0" presStyleCnt="3"/>
      <dgm:spPr/>
      <dgm:t>
        <a:bodyPr/>
        <a:lstStyle/>
        <a:p>
          <a:endParaRPr lang="ru-RU"/>
        </a:p>
      </dgm:t>
    </dgm:pt>
    <dgm:pt modelId="{1B67624F-A762-4EE9-94C5-D7A06B344C4A}" type="pres">
      <dgm:prSet presAssocID="{F7C7C2B3-AE6C-4594-ABDE-A050CA5B40B2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B894AA9-84D8-4D86-821E-1ED2E0EA961A}" type="pres">
      <dgm:prSet presAssocID="{F7C7C2B3-AE6C-4594-ABDE-A050CA5B40B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28470-6782-44CD-91A2-EA3A3A1FDF24}" type="pres">
      <dgm:prSet presAssocID="{5834C9F6-72E4-49A0-9C0F-B1635B702309}" presName="spacer" presStyleCnt="0"/>
      <dgm:spPr/>
    </dgm:pt>
    <dgm:pt modelId="{4251F092-AA84-4E0E-ADA2-046EF1267567}" type="pres">
      <dgm:prSet presAssocID="{4F7A0EB4-1FCD-4A8D-BD11-AA30B7028279}" presName="comp" presStyleCnt="0"/>
      <dgm:spPr/>
    </dgm:pt>
    <dgm:pt modelId="{1D8C4559-DE89-402C-889F-B7B5449A15F7}" type="pres">
      <dgm:prSet presAssocID="{4F7A0EB4-1FCD-4A8D-BD11-AA30B7028279}" presName="box" presStyleLbl="node1" presStyleIdx="1" presStyleCnt="3"/>
      <dgm:spPr/>
      <dgm:t>
        <a:bodyPr/>
        <a:lstStyle/>
        <a:p>
          <a:endParaRPr lang="ru-RU"/>
        </a:p>
      </dgm:t>
    </dgm:pt>
    <dgm:pt modelId="{4E7AD738-E947-41DA-84F5-A243112EC765}" type="pres">
      <dgm:prSet presAssocID="{4F7A0EB4-1FCD-4A8D-BD11-AA30B7028279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5CCABDA-589F-423B-821E-5B1C87990939}" type="pres">
      <dgm:prSet presAssocID="{4F7A0EB4-1FCD-4A8D-BD11-AA30B702827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6E4D9-A6DD-45E8-9553-556CE1E5E2C3}" type="pres">
      <dgm:prSet presAssocID="{E8B6F6B5-1C86-4DDE-A6C5-211B1473D785}" presName="spacer" presStyleCnt="0"/>
      <dgm:spPr/>
    </dgm:pt>
    <dgm:pt modelId="{CC936100-043F-4F9B-8B7A-F9C040950EDD}" type="pres">
      <dgm:prSet presAssocID="{5B60B0AD-CA80-4ECE-9F8B-E310367C9BA3}" presName="comp" presStyleCnt="0"/>
      <dgm:spPr/>
    </dgm:pt>
    <dgm:pt modelId="{847C9610-91B0-46F3-BFD3-3C1965F95629}" type="pres">
      <dgm:prSet presAssocID="{5B60B0AD-CA80-4ECE-9F8B-E310367C9BA3}" presName="box" presStyleLbl="node1" presStyleIdx="2" presStyleCnt="3"/>
      <dgm:spPr/>
      <dgm:t>
        <a:bodyPr/>
        <a:lstStyle/>
        <a:p>
          <a:endParaRPr lang="ru-RU"/>
        </a:p>
      </dgm:t>
    </dgm:pt>
    <dgm:pt modelId="{12E1A3D7-AC1B-4743-98F6-987E2594416D}" type="pres">
      <dgm:prSet presAssocID="{5B60B0AD-CA80-4ECE-9F8B-E310367C9BA3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C146891-9700-4E00-902F-18306E2863D4}" type="pres">
      <dgm:prSet presAssocID="{5B60B0AD-CA80-4ECE-9F8B-E310367C9BA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30919-7F19-49C7-9B23-4CDD564CFCCD}" type="presOf" srcId="{AEDA3C1B-E7FF-4E44-B9BA-A3004532FDE9}" destId="{77024293-5C39-4B0E-BDA0-81FDB388F949}" srcOrd="0" destOrd="0" presId="urn:microsoft.com/office/officeart/2005/8/layout/vList4"/>
    <dgm:cxn modelId="{6D5CCADF-5A6D-4268-B76D-A6D9FCD2BB95}" type="presOf" srcId="{4F7A0EB4-1FCD-4A8D-BD11-AA30B7028279}" destId="{1D8C4559-DE89-402C-889F-B7B5449A15F7}" srcOrd="0" destOrd="0" presId="urn:microsoft.com/office/officeart/2005/8/layout/vList4"/>
    <dgm:cxn modelId="{9DD9B97D-B995-49F6-A9B9-811C71EB9531}" srcId="{AEDA3C1B-E7FF-4E44-B9BA-A3004532FDE9}" destId="{F7C7C2B3-AE6C-4594-ABDE-A050CA5B40B2}" srcOrd="0" destOrd="0" parTransId="{E033E2C9-80A5-4389-BEB5-83CBB94D23EA}" sibTransId="{5834C9F6-72E4-49A0-9C0F-B1635B702309}"/>
    <dgm:cxn modelId="{BAFBD10D-D758-482D-9AB6-19159354E6E0}" type="presOf" srcId="{5B60B0AD-CA80-4ECE-9F8B-E310367C9BA3}" destId="{FC146891-9700-4E00-902F-18306E2863D4}" srcOrd="1" destOrd="0" presId="urn:microsoft.com/office/officeart/2005/8/layout/vList4"/>
    <dgm:cxn modelId="{4205FDD5-5AFF-49B6-8271-1547C2C370A2}" type="presOf" srcId="{F7C7C2B3-AE6C-4594-ABDE-A050CA5B40B2}" destId="{7B894AA9-84D8-4D86-821E-1ED2E0EA961A}" srcOrd="1" destOrd="0" presId="urn:microsoft.com/office/officeart/2005/8/layout/vList4"/>
    <dgm:cxn modelId="{4AE193AF-665A-48FC-A301-1AA8A64488A9}" type="presOf" srcId="{4F7A0EB4-1FCD-4A8D-BD11-AA30B7028279}" destId="{E5CCABDA-589F-423B-821E-5B1C87990939}" srcOrd="1" destOrd="0" presId="urn:microsoft.com/office/officeart/2005/8/layout/vList4"/>
    <dgm:cxn modelId="{05D0BE7B-0B8D-4647-8D96-95198C8D91CF}" srcId="{AEDA3C1B-E7FF-4E44-B9BA-A3004532FDE9}" destId="{4F7A0EB4-1FCD-4A8D-BD11-AA30B7028279}" srcOrd="1" destOrd="0" parTransId="{BD4142F7-DA96-457D-9968-AD490930F282}" sibTransId="{E8B6F6B5-1C86-4DDE-A6C5-211B1473D785}"/>
    <dgm:cxn modelId="{563B763E-343A-48EB-B4A0-A39C5652302D}" srcId="{AEDA3C1B-E7FF-4E44-B9BA-A3004532FDE9}" destId="{5B60B0AD-CA80-4ECE-9F8B-E310367C9BA3}" srcOrd="2" destOrd="0" parTransId="{AB5049BD-EB34-401F-9E82-6CD4310C1A2C}" sibTransId="{EB9342C3-78DE-4CA9-85FC-A86AF7A9C54F}"/>
    <dgm:cxn modelId="{6CF7977C-C044-4F1F-81BB-CE5467D25F82}" type="presOf" srcId="{F7C7C2B3-AE6C-4594-ABDE-A050CA5B40B2}" destId="{768561E1-265F-4CF6-8C99-EA6F0A50DF55}" srcOrd="0" destOrd="0" presId="urn:microsoft.com/office/officeart/2005/8/layout/vList4"/>
    <dgm:cxn modelId="{B80A7C54-B4C4-48AF-9400-F835170482BF}" type="presOf" srcId="{5B60B0AD-CA80-4ECE-9F8B-E310367C9BA3}" destId="{847C9610-91B0-46F3-BFD3-3C1965F95629}" srcOrd="0" destOrd="0" presId="urn:microsoft.com/office/officeart/2005/8/layout/vList4"/>
    <dgm:cxn modelId="{9A1FC72E-7A01-43E2-A569-9AD443712576}" type="presParOf" srcId="{77024293-5C39-4B0E-BDA0-81FDB388F949}" destId="{27196D7C-0146-4802-848C-A0102AAC6C07}" srcOrd="0" destOrd="0" presId="urn:microsoft.com/office/officeart/2005/8/layout/vList4"/>
    <dgm:cxn modelId="{668E57A8-80F8-4F2D-8CDB-1AD2434A5380}" type="presParOf" srcId="{27196D7C-0146-4802-848C-A0102AAC6C07}" destId="{768561E1-265F-4CF6-8C99-EA6F0A50DF55}" srcOrd="0" destOrd="0" presId="urn:microsoft.com/office/officeart/2005/8/layout/vList4"/>
    <dgm:cxn modelId="{9C2CD997-C3BB-4A12-8315-061F17D6AA93}" type="presParOf" srcId="{27196D7C-0146-4802-848C-A0102AAC6C07}" destId="{1B67624F-A762-4EE9-94C5-D7A06B344C4A}" srcOrd="1" destOrd="0" presId="urn:microsoft.com/office/officeart/2005/8/layout/vList4"/>
    <dgm:cxn modelId="{7281CE07-F817-4968-8444-0CE300578821}" type="presParOf" srcId="{27196D7C-0146-4802-848C-A0102AAC6C07}" destId="{7B894AA9-84D8-4D86-821E-1ED2E0EA961A}" srcOrd="2" destOrd="0" presId="urn:microsoft.com/office/officeart/2005/8/layout/vList4"/>
    <dgm:cxn modelId="{AB782070-6341-4D90-9ED2-94B0C2C89917}" type="presParOf" srcId="{77024293-5C39-4B0E-BDA0-81FDB388F949}" destId="{24C28470-6782-44CD-91A2-EA3A3A1FDF24}" srcOrd="1" destOrd="0" presId="urn:microsoft.com/office/officeart/2005/8/layout/vList4"/>
    <dgm:cxn modelId="{466FE558-95E8-4993-80A4-60F089543564}" type="presParOf" srcId="{77024293-5C39-4B0E-BDA0-81FDB388F949}" destId="{4251F092-AA84-4E0E-ADA2-046EF1267567}" srcOrd="2" destOrd="0" presId="urn:microsoft.com/office/officeart/2005/8/layout/vList4"/>
    <dgm:cxn modelId="{AF1D49DD-17EB-41F6-8843-A3344E28BC43}" type="presParOf" srcId="{4251F092-AA84-4E0E-ADA2-046EF1267567}" destId="{1D8C4559-DE89-402C-889F-B7B5449A15F7}" srcOrd="0" destOrd="0" presId="urn:microsoft.com/office/officeart/2005/8/layout/vList4"/>
    <dgm:cxn modelId="{EC590F14-1BA7-4235-B179-2B38B51233E4}" type="presParOf" srcId="{4251F092-AA84-4E0E-ADA2-046EF1267567}" destId="{4E7AD738-E947-41DA-84F5-A243112EC765}" srcOrd="1" destOrd="0" presId="urn:microsoft.com/office/officeart/2005/8/layout/vList4"/>
    <dgm:cxn modelId="{909B48EB-E338-4AB0-9158-38BBD6253D1E}" type="presParOf" srcId="{4251F092-AA84-4E0E-ADA2-046EF1267567}" destId="{E5CCABDA-589F-423B-821E-5B1C87990939}" srcOrd="2" destOrd="0" presId="urn:microsoft.com/office/officeart/2005/8/layout/vList4"/>
    <dgm:cxn modelId="{D3FD8D7F-23DF-43C0-B062-192C1A8D44B0}" type="presParOf" srcId="{77024293-5C39-4B0E-BDA0-81FDB388F949}" destId="{4236E4D9-A6DD-45E8-9553-556CE1E5E2C3}" srcOrd="3" destOrd="0" presId="urn:microsoft.com/office/officeart/2005/8/layout/vList4"/>
    <dgm:cxn modelId="{F38429AB-E57D-47D1-AABD-61742C14410F}" type="presParOf" srcId="{77024293-5C39-4B0E-BDA0-81FDB388F949}" destId="{CC936100-043F-4F9B-8B7A-F9C040950EDD}" srcOrd="4" destOrd="0" presId="urn:microsoft.com/office/officeart/2005/8/layout/vList4"/>
    <dgm:cxn modelId="{07E826F5-7253-4AE1-8C6A-AAF349C17F54}" type="presParOf" srcId="{CC936100-043F-4F9B-8B7A-F9C040950EDD}" destId="{847C9610-91B0-46F3-BFD3-3C1965F95629}" srcOrd="0" destOrd="0" presId="urn:microsoft.com/office/officeart/2005/8/layout/vList4"/>
    <dgm:cxn modelId="{22C67F0C-9665-4D18-A378-2AF29FE2D065}" type="presParOf" srcId="{CC936100-043F-4F9B-8B7A-F9C040950EDD}" destId="{12E1A3D7-AC1B-4743-98F6-987E2594416D}" srcOrd="1" destOrd="0" presId="urn:microsoft.com/office/officeart/2005/8/layout/vList4"/>
    <dgm:cxn modelId="{D3FF231B-E1D7-48C6-BD75-117A7540FE40}" type="presParOf" srcId="{CC936100-043F-4F9B-8B7A-F9C040950EDD}" destId="{FC146891-9700-4E00-902F-18306E2863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561E1-265F-4CF6-8C99-EA6F0A50DF55}">
      <dsp:nvSpPr>
        <dsp:cNvPr id="0" name=""/>
        <dsp:cNvSpPr/>
      </dsp:nvSpPr>
      <dsp:spPr>
        <a:xfrm>
          <a:off x="0" y="0"/>
          <a:ext cx="8748584" cy="16287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Етапи іншомовного комунікативного тренінгу.</a:t>
          </a:r>
        </a:p>
      </dsp:txBody>
      <dsp:txXfrm>
        <a:off x="1912593" y="0"/>
        <a:ext cx="6835990" cy="1628769"/>
      </dsp:txXfrm>
    </dsp:sp>
    <dsp:sp modelId="{1B67624F-A762-4EE9-94C5-D7A06B344C4A}">
      <dsp:nvSpPr>
        <dsp:cNvPr id="0" name=""/>
        <dsp:cNvSpPr/>
      </dsp:nvSpPr>
      <dsp:spPr>
        <a:xfrm>
          <a:off x="162876" y="162876"/>
          <a:ext cx="1749716" cy="13030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C4559-DE89-402C-889F-B7B5449A15F7}">
      <dsp:nvSpPr>
        <dsp:cNvPr id="0" name=""/>
        <dsp:cNvSpPr/>
      </dsp:nvSpPr>
      <dsp:spPr>
        <a:xfrm>
          <a:off x="0" y="1791646"/>
          <a:ext cx="8748584" cy="1628769"/>
        </a:xfrm>
        <a:prstGeom prst="roundRect">
          <a:avLst>
            <a:gd name="adj" fmla="val 10000"/>
          </a:avLst>
        </a:prstGeom>
        <a:solidFill>
          <a:schemeClr val="accent4">
            <a:hueOff val="-993763"/>
            <a:satOff val="1804"/>
            <a:lumOff val="-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Технології, методи та форми  навчання у рамках реалізації технології іншомовного комунікативного тренінгу</a:t>
          </a:r>
          <a:endParaRPr lang="ru-RU" sz="3000" kern="1200" dirty="0"/>
        </a:p>
      </dsp:txBody>
      <dsp:txXfrm>
        <a:off x="1912593" y="1791646"/>
        <a:ext cx="6835990" cy="1628769"/>
      </dsp:txXfrm>
    </dsp:sp>
    <dsp:sp modelId="{4E7AD738-E947-41DA-84F5-A243112EC765}">
      <dsp:nvSpPr>
        <dsp:cNvPr id="0" name=""/>
        <dsp:cNvSpPr/>
      </dsp:nvSpPr>
      <dsp:spPr>
        <a:xfrm>
          <a:off x="162876" y="1954523"/>
          <a:ext cx="1749716" cy="13030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C9610-91B0-46F3-BFD3-3C1965F95629}">
      <dsp:nvSpPr>
        <dsp:cNvPr id="0" name=""/>
        <dsp:cNvSpPr/>
      </dsp:nvSpPr>
      <dsp:spPr>
        <a:xfrm>
          <a:off x="0" y="3583293"/>
          <a:ext cx="8748584" cy="1628769"/>
        </a:xfrm>
        <a:prstGeom prst="roundRect">
          <a:avLst>
            <a:gd name="adj" fmla="val 10000"/>
          </a:avLst>
        </a:prstGeom>
        <a:solidFill>
          <a:schemeClr val="accent4">
            <a:hueOff val="-1987526"/>
            <a:satOff val="3607"/>
            <a:lumOff val="-1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Види вправ для реалізації технології іншомовного комунікативного тренінгу</a:t>
          </a:r>
          <a:endParaRPr lang="ru-RU" sz="3000" kern="1200" dirty="0"/>
        </a:p>
      </dsp:txBody>
      <dsp:txXfrm>
        <a:off x="1912593" y="3583293"/>
        <a:ext cx="6835990" cy="1628769"/>
      </dsp:txXfrm>
    </dsp:sp>
    <dsp:sp modelId="{12E1A3D7-AC1B-4743-98F6-987E2594416D}">
      <dsp:nvSpPr>
        <dsp:cNvPr id="0" name=""/>
        <dsp:cNvSpPr/>
      </dsp:nvSpPr>
      <dsp:spPr>
        <a:xfrm>
          <a:off x="162876" y="3746170"/>
          <a:ext cx="1749716" cy="13030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413764-5AD9-E889-944D-1707A854A1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45D53-BE96-955D-B578-2BF8F356B7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B9C3D-A6AA-4477-AC5E-4C46DDCA9DC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D3793-52FB-891B-2A0C-91D8927163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8DAAB-C45C-E833-ECEB-14DCA0F17F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E28C3-D699-4CA0-B343-5111DC591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0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646-CEA8-41F9-BD9F-D1FA107D99CC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40C8-62D2-4EA7-B200-D3B8C06AA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6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0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1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0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0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84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40C8-62D2-4EA7-B200-D3B8C06AAFD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9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8A66DDD-7D9C-9641-30E9-932C5FD2DA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83715" y="0"/>
            <a:ext cx="2497331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640F8B-6B6E-1B1A-7CC7-F44CB188B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52729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7301" y="1748633"/>
            <a:ext cx="7156415" cy="3360734"/>
          </a:xfrm>
        </p:spPr>
        <p:txBody>
          <a:bodyPr tIns="0" bIns="0" anchor="ctr">
            <a:no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4B31B-4290-C588-1212-26E6B428FD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59A209-D12B-6E67-931A-5CB9E71100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971692" y="254794"/>
            <a:ext cx="8248616" cy="6367462"/>
            <a:chOff x="1689101" y="254794"/>
            <a:chExt cx="8248616" cy="636746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8628E6D-0C29-7F8E-67C4-175F211E70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89101" y="254794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5D0695C-2845-A017-44FF-AC81720077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89101" y="3822700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C4F8C32-8C97-2BA7-D756-712EEDF143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937717" y="254794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A53929D-82C0-204B-3528-E111E5608AE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937717" y="3822700"/>
              <a:ext cx="0" cy="2799556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68DE2F-0A5F-60BA-E2A6-247EF7CB85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971690" y="1543050"/>
            <a:ext cx="8248611" cy="3771900"/>
            <a:chOff x="2517792" y="1651000"/>
            <a:chExt cx="7165925" cy="37719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2DE19A1-6F20-44CE-16E6-E01C080DB7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302056-7C77-84A9-00C4-C936CDB0EC1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319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96BC47-DB6B-4A01-6575-4D14CAEB30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405568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769DB-2A07-BC51-5527-403CA838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E8D0011-1BF5-77D1-D2AC-ABFFC212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B36471-5251-E878-F044-38C6E40BC5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8AEBCDBA-FCC7-7DE8-DA64-AEF047502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3CC93403-272F-4058-38E7-95034FA1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6D26F94-DE81-6530-E728-ABDCC08835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51400" y="586740"/>
            <a:ext cx="6643944" cy="1653540"/>
          </a:xfrm>
        </p:spPr>
        <p:txBody>
          <a:bodyPr anchor="ctr">
            <a:normAutofit/>
          </a:bodyPr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22860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800"/>
            </a:lvl4pPr>
            <a:lvl5pPr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BE81C174-B581-A6F3-A3B5-8072C0050E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851400" y="2495074"/>
            <a:ext cx="6643944" cy="3776186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4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1287CC22-A7CC-E0D0-F44E-BA217E882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502400" cy="6858000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769DB-2A07-BC51-5527-403CA838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E8D0011-1BF5-77D1-D2AC-ABFFC212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B36471-5251-E878-F044-38C6E40BC5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8AEBCDBA-FCC7-7DE8-DA64-AEF047502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3CC93403-272F-4058-38E7-95034FA1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AFFC2B28-B6DF-BDF7-16A8-28ECC1D9921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305842" y="867412"/>
            <a:ext cx="3196558" cy="512317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800">
                <a:solidFill>
                  <a:schemeClr val="tx2"/>
                </a:solidFill>
              </a:defRPr>
            </a:lvl1pPr>
            <a:lvl2pPr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6D26F94-DE81-6530-E728-ABDCC08835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53224" y="867412"/>
            <a:ext cx="4742119" cy="5123178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800">
                <a:solidFill>
                  <a:schemeClr val="tx2"/>
                </a:solidFill>
              </a:defRPr>
            </a:lvl1pPr>
            <a:lvl2pPr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5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AFFC437-DF02-7776-8224-91AD11D74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05238" y="-4"/>
            <a:ext cx="786761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B767E2A-FC6B-2D96-EF20-768A6E8BB6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6323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1A79F2D-2D69-D1C7-FD7D-70C2EAE420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405BE07A-FC17-07E2-4E28-5883FC2C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6D408C-2A4E-CEE1-5980-F9BC89383C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622ED-3DA5-D5E9-B688-B2000E5220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1677B7-A20C-1A5D-301E-5B7DCAF1B6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A6AD29FD-92CC-65CC-1E8B-437A1E59A58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489960" y="892175"/>
            <a:ext cx="7482839" cy="5073650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2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81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392207A-D227-5650-4C58-FA396957B7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5"/>
            <a:ext cx="1445866" cy="6858000"/>
          </a:xfrm>
          <a:custGeom>
            <a:avLst/>
            <a:gdLst>
              <a:gd name="connsiteX0" fmla="*/ 605303 w 1445866"/>
              <a:gd name="connsiteY0" fmla="*/ 6858000 h 6858000"/>
              <a:gd name="connsiteX1" fmla="*/ 233348 w 1445866"/>
              <a:gd name="connsiteY1" fmla="*/ 6858000 h 6858000"/>
              <a:gd name="connsiteX2" fmla="*/ 0 w 1445866"/>
              <a:gd name="connsiteY2" fmla="*/ 6858000 h 6858000"/>
              <a:gd name="connsiteX3" fmla="*/ 0 w 1445866"/>
              <a:gd name="connsiteY3" fmla="*/ 0 h 6858000"/>
              <a:gd name="connsiteX4" fmla="*/ 233348 w 1445866"/>
              <a:gd name="connsiteY4" fmla="*/ 0 h 6858000"/>
              <a:gd name="connsiteX5" fmla="*/ 605299 w 1445866"/>
              <a:gd name="connsiteY5" fmla="*/ 0 h 6858000"/>
              <a:gd name="connsiteX6" fmla="*/ 610635 w 1445866"/>
              <a:gd name="connsiteY6" fmla="*/ 1372 h 6858000"/>
              <a:gd name="connsiteX7" fmla="*/ 1445866 w 1445866"/>
              <a:gd name="connsiteY7" fmla="*/ 1136650 h 6858000"/>
              <a:gd name="connsiteX8" fmla="*/ 719850 w 1445866"/>
              <a:gd name="connsiteY8" fmla="*/ 2231955 h 6858000"/>
              <a:gd name="connsiteX9" fmla="*/ 555970 w 1445866"/>
              <a:gd name="connsiteY9" fmla="*/ 2282826 h 6858000"/>
              <a:gd name="connsiteX10" fmla="*/ 719850 w 1445866"/>
              <a:gd name="connsiteY10" fmla="*/ 2333697 h 6858000"/>
              <a:gd name="connsiteX11" fmla="*/ 1445866 w 1445866"/>
              <a:gd name="connsiteY11" fmla="*/ 3429001 h 6858000"/>
              <a:gd name="connsiteX12" fmla="*/ 719850 w 1445866"/>
              <a:gd name="connsiteY12" fmla="*/ 4524306 h 6858000"/>
              <a:gd name="connsiteX13" fmla="*/ 555972 w 1445866"/>
              <a:gd name="connsiteY13" fmla="*/ 4575176 h 6858000"/>
              <a:gd name="connsiteX14" fmla="*/ 719850 w 1445866"/>
              <a:gd name="connsiteY14" fmla="*/ 4626047 h 6858000"/>
              <a:gd name="connsiteX15" fmla="*/ 1445866 w 1445866"/>
              <a:gd name="connsiteY15" fmla="*/ 5721351 h 6858000"/>
              <a:gd name="connsiteX16" fmla="*/ 610635 w 1445866"/>
              <a:gd name="connsiteY16" fmla="*/ 68566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5866" h="6858000">
                <a:moveTo>
                  <a:pt x="605303" y="6858000"/>
                </a:moveTo>
                <a:lnTo>
                  <a:pt x="233348" y="6858000"/>
                </a:lnTo>
                <a:lnTo>
                  <a:pt x="0" y="6858000"/>
                </a:lnTo>
                <a:lnTo>
                  <a:pt x="0" y="0"/>
                </a:lnTo>
                <a:lnTo>
                  <a:pt x="233348" y="0"/>
                </a:lnTo>
                <a:lnTo>
                  <a:pt x="605299" y="0"/>
                </a:lnTo>
                <a:lnTo>
                  <a:pt x="610635" y="1372"/>
                </a:lnTo>
                <a:cubicBezTo>
                  <a:pt x="1094526" y="151878"/>
                  <a:pt x="1445866" y="603234"/>
                  <a:pt x="1445866" y="1136650"/>
                </a:cubicBezTo>
                <a:cubicBezTo>
                  <a:pt x="1445866" y="1629034"/>
                  <a:pt x="1146499" y="2051497"/>
                  <a:pt x="719850" y="2231955"/>
                </a:cubicBezTo>
                <a:lnTo>
                  <a:pt x="555970" y="2282826"/>
                </a:lnTo>
                <a:lnTo>
                  <a:pt x="719850" y="2333697"/>
                </a:lnTo>
                <a:cubicBezTo>
                  <a:pt x="1146499" y="2514154"/>
                  <a:pt x="1445866" y="2936617"/>
                  <a:pt x="1445866" y="3429001"/>
                </a:cubicBezTo>
                <a:cubicBezTo>
                  <a:pt x="1445866" y="3921385"/>
                  <a:pt x="1146499" y="4343848"/>
                  <a:pt x="719850" y="4524306"/>
                </a:cubicBezTo>
                <a:lnTo>
                  <a:pt x="555972" y="4575176"/>
                </a:lnTo>
                <a:lnTo>
                  <a:pt x="719850" y="4626047"/>
                </a:lnTo>
                <a:cubicBezTo>
                  <a:pt x="1146499" y="4806504"/>
                  <a:pt x="1445866" y="5228967"/>
                  <a:pt x="1445866" y="5721351"/>
                </a:cubicBezTo>
                <a:cubicBezTo>
                  <a:pt x="1445866" y="6254767"/>
                  <a:pt x="1094526" y="6706123"/>
                  <a:pt x="610635" y="685662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23BCBAF-4668-B2E6-7681-7E02428B43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746134" y="-4"/>
            <a:ext cx="1445866" cy="6858000"/>
          </a:xfrm>
          <a:custGeom>
            <a:avLst/>
            <a:gdLst>
              <a:gd name="connsiteX0" fmla="*/ 605303 w 1445866"/>
              <a:gd name="connsiteY0" fmla="*/ 6858000 h 6858000"/>
              <a:gd name="connsiteX1" fmla="*/ 233348 w 1445866"/>
              <a:gd name="connsiteY1" fmla="*/ 6858000 h 6858000"/>
              <a:gd name="connsiteX2" fmla="*/ 0 w 1445866"/>
              <a:gd name="connsiteY2" fmla="*/ 6858000 h 6858000"/>
              <a:gd name="connsiteX3" fmla="*/ 0 w 1445866"/>
              <a:gd name="connsiteY3" fmla="*/ 0 h 6858000"/>
              <a:gd name="connsiteX4" fmla="*/ 233348 w 1445866"/>
              <a:gd name="connsiteY4" fmla="*/ 0 h 6858000"/>
              <a:gd name="connsiteX5" fmla="*/ 605299 w 1445866"/>
              <a:gd name="connsiteY5" fmla="*/ 0 h 6858000"/>
              <a:gd name="connsiteX6" fmla="*/ 610635 w 1445866"/>
              <a:gd name="connsiteY6" fmla="*/ 1372 h 6858000"/>
              <a:gd name="connsiteX7" fmla="*/ 1445866 w 1445866"/>
              <a:gd name="connsiteY7" fmla="*/ 1136650 h 6858000"/>
              <a:gd name="connsiteX8" fmla="*/ 719850 w 1445866"/>
              <a:gd name="connsiteY8" fmla="*/ 2231955 h 6858000"/>
              <a:gd name="connsiteX9" fmla="*/ 555970 w 1445866"/>
              <a:gd name="connsiteY9" fmla="*/ 2282826 h 6858000"/>
              <a:gd name="connsiteX10" fmla="*/ 719850 w 1445866"/>
              <a:gd name="connsiteY10" fmla="*/ 2333697 h 6858000"/>
              <a:gd name="connsiteX11" fmla="*/ 1445866 w 1445866"/>
              <a:gd name="connsiteY11" fmla="*/ 3429001 h 6858000"/>
              <a:gd name="connsiteX12" fmla="*/ 719850 w 1445866"/>
              <a:gd name="connsiteY12" fmla="*/ 4524306 h 6858000"/>
              <a:gd name="connsiteX13" fmla="*/ 555972 w 1445866"/>
              <a:gd name="connsiteY13" fmla="*/ 4575176 h 6858000"/>
              <a:gd name="connsiteX14" fmla="*/ 719850 w 1445866"/>
              <a:gd name="connsiteY14" fmla="*/ 4626047 h 6858000"/>
              <a:gd name="connsiteX15" fmla="*/ 1445866 w 1445866"/>
              <a:gd name="connsiteY15" fmla="*/ 5721351 h 6858000"/>
              <a:gd name="connsiteX16" fmla="*/ 610635 w 1445866"/>
              <a:gd name="connsiteY16" fmla="*/ 68566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5866" h="6858000">
                <a:moveTo>
                  <a:pt x="605303" y="6858000"/>
                </a:moveTo>
                <a:lnTo>
                  <a:pt x="233348" y="6858000"/>
                </a:lnTo>
                <a:lnTo>
                  <a:pt x="0" y="6858000"/>
                </a:lnTo>
                <a:lnTo>
                  <a:pt x="0" y="0"/>
                </a:lnTo>
                <a:lnTo>
                  <a:pt x="233348" y="0"/>
                </a:lnTo>
                <a:lnTo>
                  <a:pt x="605299" y="0"/>
                </a:lnTo>
                <a:lnTo>
                  <a:pt x="610635" y="1372"/>
                </a:lnTo>
                <a:cubicBezTo>
                  <a:pt x="1094526" y="151878"/>
                  <a:pt x="1445866" y="603234"/>
                  <a:pt x="1445866" y="1136650"/>
                </a:cubicBezTo>
                <a:cubicBezTo>
                  <a:pt x="1445866" y="1629034"/>
                  <a:pt x="1146499" y="2051497"/>
                  <a:pt x="719850" y="2231955"/>
                </a:cubicBezTo>
                <a:lnTo>
                  <a:pt x="555970" y="2282826"/>
                </a:lnTo>
                <a:lnTo>
                  <a:pt x="719850" y="2333697"/>
                </a:lnTo>
                <a:cubicBezTo>
                  <a:pt x="1146499" y="2514154"/>
                  <a:pt x="1445866" y="2936617"/>
                  <a:pt x="1445866" y="3429001"/>
                </a:cubicBezTo>
                <a:cubicBezTo>
                  <a:pt x="1445866" y="3921385"/>
                  <a:pt x="1146499" y="4343848"/>
                  <a:pt x="719850" y="4524306"/>
                </a:cubicBezTo>
                <a:lnTo>
                  <a:pt x="555972" y="4575176"/>
                </a:lnTo>
                <a:lnTo>
                  <a:pt x="719850" y="4626047"/>
                </a:lnTo>
                <a:cubicBezTo>
                  <a:pt x="1146499" y="4806504"/>
                  <a:pt x="1445866" y="5228967"/>
                  <a:pt x="1445866" y="5721351"/>
                </a:cubicBezTo>
                <a:cubicBezTo>
                  <a:pt x="1445866" y="6254767"/>
                  <a:pt x="1094526" y="6706123"/>
                  <a:pt x="610635" y="685662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4B31B-4290-C588-1212-26E6B428FD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628E6D-0C29-7F8E-67C4-175F211E70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D0695C-2845-A017-44FF-AC81720077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4F8C32-8C97-2BA7-D756-712EEDF143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683717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53929D-82C0-204B-3528-E111E5608A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683717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68DE2F-0A5F-60BA-E2A6-247EF7CB85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517792" y="1543050"/>
            <a:ext cx="7165925" cy="3771900"/>
            <a:chOff x="2517792" y="1651000"/>
            <a:chExt cx="7165925" cy="37719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2DE19A1-6F20-44CE-16E6-E01C080DB7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302056-7C77-84A9-00C4-C936CDB0EC1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7301" y="1786423"/>
            <a:ext cx="7156415" cy="1740548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3DD99B65-6C51-CA99-9872-6FD254075A8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21271" y="3670658"/>
            <a:ext cx="5149459" cy="1510939"/>
          </a:xfrm>
        </p:spPr>
        <p:txBody>
          <a:bodyPr lIns="182880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228600" indent="0" algn="ctr">
              <a:buNone/>
              <a:defRPr sz="2000"/>
            </a:lvl2pPr>
            <a:lvl3pPr marL="457200" indent="0" algn="ctr">
              <a:buNone/>
              <a:defRPr sz="2000"/>
            </a:lvl3pPr>
            <a:lvl4pPr marL="685800" indent="0" algn="ctr">
              <a:buNone/>
              <a:defRPr sz="2000"/>
            </a:lvl4pPr>
            <a:lvl5pPr marL="914400" indent="0" algn="ctr"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51251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BCEE60A-6295-FCD1-542F-52EA50B3B4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1" b="51031"/>
          <a:stretch/>
        </p:blipFill>
        <p:spPr>
          <a:xfrm rot="16200000">
            <a:off x="7083880" y="1749876"/>
            <a:ext cx="6858000" cy="3358241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02E5EBF7-4D05-239B-0B70-F9AD5B5690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21667"/>
          <a:stretch/>
        </p:blipFill>
        <p:spPr>
          <a:xfrm rot="5400000">
            <a:off x="-742950" y="742950"/>
            <a:ext cx="6858000" cy="537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552D2-6E8F-FBA4-5AAD-121E6FDF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07AAD3-3E7E-4AA4-9B8A-E76C79C5D09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372100" y="892175"/>
            <a:ext cx="3461659" cy="5073650"/>
          </a:xfrm>
          <a:effectLst/>
        </p:spPr>
        <p:txBody>
          <a:bodyPr anchor="ctr">
            <a:normAutofit/>
          </a:bodyPr>
          <a:lstStyle>
            <a:lvl1pPr marL="0" indent="0" algn="ctr">
              <a:spcAft>
                <a:spcPts val="600"/>
              </a:spcAft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2pPr>
            <a:lvl3pPr marL="4572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3pPr>
            <a:lvl4pPr marL="6858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4pPr>
            <a:lvl5pPr marL="914400" indent="0" algn="ctr">
              <a:spcAft>
                <a:spcPts val="600"/>
              </a:spcAft>
              <a:buNone/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667425-5376-9A12-6412-4B63AC528F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CB2DD8-1852-5728-5E46-28CF0864B9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41730C-9E61-193C-BBD3-080BB83366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4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E62E882-4E93-85DF-DE0B-6F64263A3B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9664698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9664698 w 12191999"/>
              <a:gd name="connsiteY3" fmla="*/ 6858000 h 6858000"/>
              <a:gd name="connsiteX4" fmla="*/ 0 w 12191999"/>
              <a:gd name="connsiteY4" fmla="*/ 0 h 6858000"/>
              <a:gd name="connsiteX5" fmla="*/ 2551176 w 12191999"/>
              <a:gd name="connsiteY5" fmla="*/ 0 h 6858000"/>
              <a:gd name="connsiteX6" fmla="*/ 2551176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9664698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9664698" y="6858000"/>
                </a:lnTo>
                <a:close/>
                <a:moveTo>
                  <a:pt x="0" y="0"/>
                </a:moveTo>
                <a:lnTo>
                  <a:pt x="2551176" y="0"/>
                </a:lnTo>
                <a:lnTo>
                  <a:pt x="255117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7301" y="1747287"/>
            <a:ext cx="7156415" cy="3363427"/>
          </a:xfrm>
        </p:spPr>
        <p:txBody>
          <a:bodyPr tIns="0" bIns="0" anchor="ctr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5476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FCB7CBB1-8DA1-E416-2554-28C331D0AF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1" b="47888"/>
          <a:stretch/>
        </p:blipFill>
        <p:spPr>
          <a:xfrm rot="16200000">
            <a:off x="6976110" y="1642110"/>
            <a:ext cx="6858000" cy="357378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E442E8B-94A4-D6CF-E77C-A046400CB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1" b="47888"/>
          <a:stretch/>
        </p:blipFill>
        <p:spPr>
          <a:xfrm rot="5400000">
            <a:off x="-1718310" y="1646872"/>
            <a:ext cx="6858000" cy="35737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94B31B-4290-C588-1212-26E6B428FD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628E6D-0C29-7F8E-67C4-175F211E70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D0695C-2845-A017-44FF-AC81720077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4F8C32-8C97-2BA7-D756-712EEDF143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683717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53929D-82C0-204B-3528-E111E5608A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683717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68DE2F-0A5F-60BA-E2A6-247EF7CB85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517792" y="1543050"/>
            <a:ext cx="7165925" cy="3771900"/>
            <a:chOff x="2517792" y="1651000"/>
            <a:chExt cx="7165925" cy="37719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2DE19A1-6F20-44CE-16E6-E01C080DB7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27301" y="16510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302056-7C77-84A9-00C4-C936CDB0EC1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17792" y="5422900"/>
              <a:ext cx="7156416" cy="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1" y="1786422"/>
            <a:ext cx="7156415" cy="2260117"/>
          </a:xfrm>
        </p:spPr>
        <p:txBody>
          <a:bodyPr tIns="0" bIns="0" anchor="b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C0E72D9-C2D7-3452-FBEB-5506D321180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27299" y="4145100"/>
            <a:ext cx="7137395" cy="7350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8826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6617646-6AF6-94B0-E660-98BCAC61F9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40556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552D2-6E8F-FBA4-5AAD-121E6FDF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07AAD3-3E7E-4AA4-9B8A-E76C79C5D09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851400" y="892175"/>
            <a:ext cx="6617592" cy="5073650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667425-5376-9A12-6412-4B63AC528F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CB2DD8-1852-5728-5E46-28CF0864B9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41730C-9E61-193C-BBD3-080BB83366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1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177A207-9B85-52B8-8ED0-3616C76742A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3086100 h 6858000"/>
              <a:gd name="connsiteX1" fmla="*/ 4375405 w 12192000"/>
              <a:gd name="connsiteY1" fmla="*/ 6858000 h 6858000"/>
              <a:gd name="connsiteX2" fmla="*/ 0 w 12192000"/>
              <a:gd name="connsiteY2" fmla="*/ 6858000 h 6858000"/>
              <a:gd name="connsiteX3" fmla="*/ 7816598 w 12192000"/>
              <a:gd name="connsiteY3" fmla="*/ 0 h 6858000"/>
              <a:gd name="connsiteX4" fmla="*/ 12192000 w 12192000"/>
              <a:gd name="connsiteY4" fmla="*/ 0 h 6858000"/>
              <a:gd name="connsiteX5" fmla="*/ 12192000 w 12192000"/>
              <a:gd name="connsiteY5" fmla="*/ 3771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3086100"/>
                </a:moveTo>
                <a:lnTo>
                  <a:pt x="4375405" y="6858000"/>
                </a:lnTo>
                <a:lnTo>
                  <a:pt x="0" y="6858000"/>
                </a:lnTo>
                <a:close/>
                <a:moveTo>
                  <a:pt x="7816598" y="0"/>
                </a:moveTo>
                <a:lnTo>
                  <a:pt x="12192000" y="0"/>
                </a:lnTo>
                <a:lnTo>
                  <a:pt x="12192000" y="37718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7301" y="1786421"/>
            <a:ext cx="7156415" cy="2258568"/>
          </a:xfrm>
        </p:spPr>
        <p:txBody>
          <a:bodyPr tIns="0" bIns="0" anchor="b">
            <a:no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45489-5B17-0977-F512-70D9A10871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27299" y="4142232"/>
            <a:ext cx="7156415" cy="7350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0615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346F93-664A-16A2-A824-FBB5F60B0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987468" cy="6858000"/>
          </a:xfrm>
          <a:custGeom>
            <a:avLst/>
            <a:gdLst>
              <a:gd name="connsiteX0" fmla="*/ 0 w 3987468"/>
              <a:gd name="connsiteY0" fmla="*/ 0 h 6858000"/>
              <a:gd name="connsiteX1" fmla="*/ 2450595 w 3987468"/>
              <a:gd name="connsiteY1" fmla="*/ 0 h 6858000"/>
              <a:gd name="connsiteX2" fmla="*/ 2774950 w 3987468"/>
              <a:gd name="connsiteY2" fmla="*/ 0 h 6858000"/>
              <a:gd name="connsiteX3" fmla="*/ 3146901 w 3987468"/>
              <a:gd name="connsiteY3" fmla="*/ 0 h 6858000"/>
              <a:gd name="connsiteX4" fmla="*/ 3152237 w 3987468"/>
              <a:gd name="connsiteY4" fmla="*/ 1372 h 6858000"/>
              <a:gd name="connsiteX5" fmla="*/ 3987468 w 3987468"/>
              <a:gd name="connsiteY5" fmla="*/ 1136650 h 6858000"/>
              <a:gd name="connsiteX6" fmla="*/ 3261452 w 3987468"/>
              <a:gd name="connsiteY6" fmla="*/ 2231955 h 6858000"/>
              <a:gd name="connsiteX7" fmla="*/ 3097572 w 3987468"/>
              <a:gd name="connsiteY7" fmla="*/ 2282826 h 6858000"/>
              <a:gd name="connsiteX8" fmla="*/ 3261452 w 3987468"/>
              <a:gd name="connsiteY8" fmla="*/ 2333697 h 6858000"/>
              <a:gd name="connsiteX9" fmla="*/ 3987468 w 3987468"/>
              <a:gd name="connsiteY9" fmla="*/ 3429001 h 6858000"/>
              <a:gd name="connsiteX10" fmla="*/ 3261452 w 3987468"/>
              <a:gd name="connsiteY10" fmla="*/ 4524306 h 6858000"/>
              <a:gd name="connsiteX11" fmla="*/ 3097574 w 3987468"/>
              <a:gd name="connsiteY11" fmla="*/ 4575176 h 6858000"/>
              <a:gd name="connsiteX12" fmla="*/ 3261452 w 3987468"/>
              <a:gd name="connsiteY12" fmla="*/ 4626047 h 6858000"/>
              <a:gd name="connsiteX13" fmla="*/ 3987468 w 3987468"/>
              <a:gd name="connsiteY13" fmla="*/ 5721351 h 6858000"/>
              <a:gd name="connsiteX14" fmla="*/ 3152237 w 3987468"/>
              <a:gd name="connsiteY14" fmla="*/ 6856629 h 6858000"/>
              <a:gd name="connsiteX15" fmla="*/ 3146905 w 3987468"/>
              <a:gd name="connsiteY15" fmla="*/ 6858000 h 6858000"/>
              <a:gd name="connsiteX16" fmla="*/ 2774950 w 3987468"/>
              <a:gd name="connsiteY16" fmla="*/ 6858000 h 6858000"/>
              <a:gd name="connsiteX17" fmla="*/ 2450591 w 3987468"/>
              <a:gd name="connsiteY17" fmla="*/ 6858000 h 6858000"/>
              <a:gd name="connsiteX18" fmla="*/ 0 w 3987468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87468" h="6858000">
                <a:moveTo>
                  <a:pt x="0" y="0"/>
                </a:moveTo>
                <a:lnTo>
                  <a:pt x="2450595" y="0"/>
                </a:lnTo>
                <a:lnTo>
                  <a:pt x="2774950" y="0"/>
                </a:lnTo>
                <a:lnTo>
                  <a:pt x="3146901" y="0"/>
                </a:lnTo>
                <a:lnTo>
                  <a:pt x="3152237" y="1372"/>
                </a:lnTo>
                <a:cubicBezTo>
                  <a:pt x="3636128" y="151878"/>
                  <a:pt x="3987468" y="603234"/>
                  <a:pt x="3987468" y="1136650"/>
                </a:cubicBezTo>
                <a:cubicBezTo>
                  <a:pt x="3987468" y="1629034"/>
                  <a:pt x="3688101" y="2051497"/>
                  <a:pt x="3261452" y="2231955"/>
                </a:cubicBezTo>
                <a:lnTo>
                  <a:pt x="3097572" y="2282826"/>
                </a:lnTo>
                <a:lnTo>
                  <a:pt x="3261452" y="2333697"/>
                </a:lnTo>
                <a:cubicBezTo>
                  <a:pt x="3688101" y="2514154"/>
                  <a:pt x="3987468" y="2936617"/>
                  <a:pt x="3987468" y="3429001"/>
                </a:cubicBezTo>
                <a:cubicBezTo>
                  <a:pt x="3987468" y="3921385"/>
                  <a:pt x="3688101" y="4343848"/>
                  <a:pt x="3261452" y="4524306"/>
                </a:cubicBezTo>
                <a:lnTo>
                  <a:pt x="3097574" y="4575176"/>
                </a:lnTo>
                <a:lnTo>
                  <a:pt x="3261452" y="4626047"/>
                </a:lnTo>
                <a:cubicBezTo>
                  <a:pt x="3688101" y="4806504"/>
                  <a:pt x="3987468" y="5228967"/>
                  <a:pt x="3987468" y="5721351"/>
                </a:cubicBezTo>
                <a:cubicBezTo>
                  <a:pt x="3987468" y="6254767"/>
                  <a:pt x="3636128" y="6706123"/>
                  <a:pt x="3152237" y="6856629"/>
                </a:cubicBezTo>
                <a:lnTo>
                  <a:pt x="3146905" y="6858000"/>
                </a:lnTo>
                <a:lnTo>
                  <a:pt x="2774950" y="6858000"/>
                </a:lnTo>
                <a:lnTo>
                  <a:pt x="245059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769DB-2A07-BC51-5527-403CA838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E8D0011-1BF5-77D1-D2AC-ABFFC212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B36471-5251-E878-F044-38C6E40BC5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8AEBCDBA-FCC7-7DE8-DA64-AEF047502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3CC93403-272F-4058-38E7-95034FA1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6D26F94-DE81-6530-E728-ABDCC08835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65411" y="765810"/>
            <a:ext cx="7029933" cy="2471470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AFFC2B28-B6DF-BDF7-16A8-28ECC1D9921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65411" y="3599130"/>
            <a:ext cx="7029933" cy="2471470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>
              <a:spcAft>
                <a:spcPts val="600"/>
              </a:spcAft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06B8E3C-9527-FBC2-184C-8D90C45209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9052"/>
            <a:ext cx="3634741" cy="6949440"/>
          </a:xfrm>
          <a:custGeom>
            <a:avLst/>
            <a:gdLst>
              <a:gd name="connsiteX0" fmla="*/ 160021 w 3634741"/>
              <a:gd name="connsiteY0" fmla="*/ 0 h 6949440"/>
              <a:gd name="connsiteX1" fmla="*/ 3634741 w 3634741"/>
              <a:gd name="connsiteY1" fmla="*/ 3474720 h 6949440"/>
              <a:gd name="connsiteX2" fmla="*/ 160021 w 3634741"/>
              <a:gd name="connsiteY2" fmla="*/ 6949440 h 6949440"/>
              <a:gd name="connsiteX3" fmla="*/ 0 w 3634741"/>
              <a:gd name="connsiteY3" fmla="*/ 6941360 h 6949440"/>
              <a:gd name="connsiteX4" fmla="*/ 0 w 3634741"/>
              <a:gd name="connsiteY4" fmla="*/ 8081 h 69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741" h="6949440">
                <a:moveTo>
                  <a:pt x="160021" y="0"/>
                </a:moveTo>
                <a:cubicBezTo>
                  <a:pt x="2079056" y="0"/>
                  <a:pt x="3634741" y="1555685"/>
                  <a:pt x="3634741" y="3474720"/>
                </a:cubicBezTo>
                <a:cubicBezTo>
                  <a:pt x="3634741" y="5393755"/>
                  <a:pt x="2079056" y="6949440"/>
                  <a:pt x="160021" y="6949440"/>
                </a:cubicBezTo>
                <a:lnTo>
                  <a:pt x="0" y="6941360"/>
                </a:lnTo>
                <a:lnTo>
                  <a:pt x="0" y="808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769DB-2A07-BC51-5527-403CA838F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E8D0011-1BF5-77D1-D2AC-ABFFC21247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B36471-5251-E878-F044-38C6E40BC5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8AEBCDBA-FCC7-7DE8-DA64-AEF047502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3CC93403-272F-4058-38E7-95034FA1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6D26F94-DE81-6530-E728-ABDCC08835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080572" y="1483837"/>
            <a:ext cx="2929829" cy="3890326"/>
          </a:xfrm>
        </p:spPr>
        <p:txBody>
          <a:bodyPr>
            <a:normAutofit/>
          </a:bodyPr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514350" indent="-285750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AFFC2B28-B6DF-BDF7-16A8-28ECC1D9921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261226" y="1483837"/>
            <a:ext cx="4234117" cy="3890326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tx2"/>
                </a:solidFill>
              </a:defRPr>
            </a:lvl1pPr>
            <a:lvl2pPr marL="283464" indent="-283464"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spcAft>
                <a:spcPts val="600"/>
              </a:spcAft>
              <a:defRPr sz="1800">
                <a:solidFill>
                  <a:schemeClr val="tx2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2"/>
                </a:solidFill>
              </a:defRPr>
            </a:lvl4pPr>
            <a:lvl5pPr>
              <a:spcAft>
                <a:spcPts val="600"/>
              </a:spcAft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5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D9E1A91-D555-1AE6-2CDF-324AF09F21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9052"/>
            <a:ext cx="3634741" cy="6949440"/>
          </a:xfrm>
          <a:custGeom>
            <a:avLst/>
            <a:gdLst>
              <a:gd name="connsiteX0" fmla="*/ 160021 w 3634741"/>
              <a:gd name="connsiteY0" fmla="*/ 0 h 6949440"/>
              <a:gd name="connsiteX1" fmla="*/ 3634741 w 3634741"/>
              <a:gd name="connsiteY1" fmla="*/ 3474720 h 6949440"/>
              <a:gd name="connsiteX2" fmla="*/ 160021 w 3634741"/>
              <a:gd name="connsiteY2" fmla="*/ 6949440 h 6949440"/>
              <a:gd name="connsiteX3" fmla="*/ 0 w 3634741"/>
              <a:gd name="connsiteY3" fmla="*/ 6941360 h 6949440"/>
              <a:gd name="connsiteX4" fmla="*/ 0 w 3634741"/>
              <a:gd name="connsiteY4" fmla="*/ 8081 h 69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741" h="6949440">
                <a:moveTo>
                  <a:pt x="160021" y="0"/>
                </a:moveTo>
                <a:cubicBezTo>
                  <a:pt x="2079056" y="0"/>
                  <a:pt x="3634741" y="1555685"/>
                  <a:pt x="3634741" y="3474720"/>
                </a:cubicBezTo>
                <a:cubicBezTo>
                  <a:pt x="3634741" y="5393755"/>
                  <a:pt x="2079056" y="6949440"/>
                  <a:pt x="160021" y="6949440"/>
                </a:cubicBezTo>
                <a:lnTo>
                  <a:pt x="0" y="6941360"/>
                </a:lnTo>
                <a:lnTo>
                  <a:pt x="0" y="808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EEDCF-A8F9-709D-CE34-6E183D26C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749423" y="2290758"/>
            <a:ext cx="6276974" cy="2276477"/>
          </a:xfrm>
          <a:effectLst/>
        </p:spPr>
        <p:txBody>
          <a:bodyPr tIns="0" bIns="0" anchor="ctr">
            <a:noAutofit/>
          </a:bodyPr>
          <a:lstStyle>
            <a:lvl1pPr algn="ctr">
              <a:defRPr sz="4000" b="0" cap="all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552D2-6E8F-FBA4-5AAD-121E6FDF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4590" y="3062287"/>
            <a:ext cx="665421" cy="766763"/>
          </a:xfrm>
          <a:prstGeom prst="rect">
            <a:avLst/>
          </a:prstGeom>
          <a:noFill/>
          <a:effectLst/>
        </p:spPr>
        <p:txBody>
          <a:bodyPr lIns="0" rIns="0"/>
          <a:lstStyle>
            <a:lvl1pPr algn="ctr">
              <a:defRPr lang="en-US" sz="1800" b="1" kern="1200" cap="all" spc="15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07AAD3-3E7E-4AA4-9B8A-E76C79C5D09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08481" y="892176"/>
            <a:ext cx="4578319" cy="5073648"/>
          </a:xfrm>
          <a:effectLst/>
        </p:spPr>
        <p:txBody>
          <a:bodyPr anchor="ctr">
            <a:normAutofit/>
          </a:bodyPr>
          <a:lstStyle>
            <a:lvl1pPr marL="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1pPr>
            <a:lvl2pPr marL="2286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2pPr>
            <a:lvl3pPr marL="4572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3pPr>
            <a:lvl4pPr marL="6858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4pPr>
            <a:lvl5pPr marL="914400" indent="0" algn="l">
              <a:spcAft>
                <a:spcPts val="1200"/>
              </a:spcAft>
              <a:buNone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E6FE2D-89F6-4F06-E60F-5C1CB044DC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42400" y="892176"/>
            <a:ext cx="2430462" cy="5073648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667425-5376-9A12-6412-4B63AC528F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825" y="254794"/>
            <a:ext cx="11690350" cy="6348413"/>
          </a:xfrm>
          <a:prstGeom prst="rect">
            <a:avLst/>
          </a:prstGeom>
          <a:noFill/>
          <a:ln w="444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CB2DD8-1852-5728-5E46-28CF0864B9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254794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41730C-9E61-193C-BBD3-080BB83366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27301" y="3822700"/>
            <a:ext cx="0" cy="2799556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81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9B8B6D2-5532-4B59-9C5A-AB106F128946}" type="datetime1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7" r:id="rId3"/>
    <p:sldLayoutId id="2147483748" r:id="rId4"/>
    <p:sldLayoutId id="2147483708" r:id="rId5"/>
    <p:sldLayoutId id="2147483746" r:id="rId6"/>
    <p:sldLayoutId id="2147483725" r:id="rId7"/>
    <p:sldLayoutId id="2147483742" r:id="rId8"/>
    <p:sldLayoutId id="2147483736" r:id="rId9"/>
    <p:sldLayoutId id="2147483745" r:id="rId10"/>
    <p:sldLayoutId id="2147483741" r:id="rId11"/>
    <p:sldLayoutId id="2147483718" r:id="rId12"/>
    <p:sldLayoutId id="2147483737" r:id="rId1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0423-92ED-41A8-B13E-ED2A99FC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1" y="1748633"/>
            <a:ext cx="7156415" cy="3360734"/>
          </a:xfrm>
          <a:noFill/>
          <a:ln w="38100" cap="sq">
            <a:noFill/>
            <a:miter lim="800000"/>
          </a:ln>
        </p:spPr>
        <p:txBody>
          <a:bodyPr lIns="0" rIns="0" anchor="ctr" anchorCtr="0">
            <a:normAutofit/>
          </a:bodyPr>
          <a:lstStyle/>
          <a:p>
            <a:r>
              <a:rPr lang="ru-RU" dirty="0"/>
              <a:t>ІНШОМОВНІ ТРЕНІНГОВІ ТЕХНОЛОГІЇ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6D0423-92ED-41A8-B13E-ED2A99FC380C}"/>
              </a:ext>
            </a:extLst>
          </p:cNvPr>
          <p:cNvSpPr txBox="1">
            <a:spLocks/>
          </p:cNvSpPr>
          <p:nvPr/>
        </p:nvSpPr>
        <p:spPr bwMode="black">
          <a:xfrm rot="10800000" flipV="1">
            <a:off x="2928964" y="543698"/>
            <a:ext cx="6353088" cy="753762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dirty="0" smtClean="0"/>
              <a:t>5 лекцій</a:t>
            </a:r>
          </a:p>
          <a:p>
            <a:r>
              <a:rPr lang="uk-UA" sz="2000" dirty="0" smtClean="0"/>
              <a:t>15 практичних занять</a:t>
            </a:r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6D0423-92ED-41A8-B13E-ED2A99FC380C}"/>
              </a:ext>
            </a:extLst>
          </p:cNvPr>
          <p:cNvSpPr txBox="1">
            <a:spLocks/>
          </p:cNvSpPr>
          <p:nvPr/>
        </p:nvSpPr>
        <p:spPr bwMode="black">
          <a:xfrm rot="10800000" flipV="1">
            <a:off x="2928964" y="5560539"/>
            <a:ext cx="6449814" cy="753762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b="1" dirty="0" smtClean="0"/>
              <a:t>Мови навчання</a:t>
            </a:r>
            <a:r>
              <a:rPr lang="uk-UA" sz="2000" dirty="0" smtClean="0"/>
              <a:t>: українська, німецька, </a:t>
            </a:r>
            <a:r>
              <a:rPr lang="uk-UA" sz="2000" dirty="0" smtClean="0"/>
              <a:t>англійська</a:t>
            </a:r>
            <a:endParaRPr lang="en-US" sz="2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D0423-92ED-41A8-B13E-ED2A99FC380C}"/>
              </a:ext>
            </a:extLst>
          </p:cNvPr>
          <p:cNvSpPr txBox="1">
            <a:spLocks/>
          </p:cNvSpPr>
          <p:nvPr/>
        </p:nvSpPr>
        <p:spPr bwMode="black">
          <a:xfrm rot="10800000" flipV="1">
            <a:off x="10478527" y="2837934"/>
            <a:ext cx="1309817" cy="1182132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000" b="1" dirty="0" smtClean="0"/>
              <a:t>залік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10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 tIns="0" anchor="ctr">
            <a:noAutofit/>
          </a:bodyPr>
          <a:lstStyle/>
          <a:p>
            <a:r>
              <a:rPr lang="uk-UA" dirty="0" smtClean="0"/>
              <a:t>Чому обрати?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16196" y="1062682"/>
            <a:ext cx="5511112" cy="48562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/>
              <a:t>Метою </a:t>
            </a:r>
            <a:r>
              <a:rPr lang="ru-RU" dirty="0"/>
              <a:t>вивчення курсу є засвоєння здобувачами ВО основних теоретичних підходів та навичок використання методів, форм та технологій тренінгової роботи в цілях застосування</a:t>
            </a:r>
            <a:r>
              <a:rPr lang="ru-RU" b="1" dirty="0"/>
              <a:t> іншомовних комунікативних тренінгових технологій </a:t>
            </a:r>
            <a:r>
              <a:rPr lang="ru-RU" dirty="0"/>
              <a:t>в </a:t>
            </a:r>
            <a:r>
              <a:rPr lang="ru-RU" dirty="0" smtClean="0"/>
              <a:t>середніх </a:t>
            </a:r>
            <a:r>
              <a:rPr lang="ru-RU" dirty="0"/>
              <a:t>класах ЗЗСО.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889" y="444844"/>
            <a:ext cx="3104419" cy="22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8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 tIns="0" anchor="ctr">
            <a:noAutofit/>
          </a:bodyPr>
          <a:lstStyle/>
          <a:p>
            <a:r>
              <a:rPr lang="uk-UA" dirty="0" smtClean="0"/>
              <a:t>Що вивчатиму?</a:t>
            </a:r>
            <a:endParaRPr lang="en-US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6133152"/>
              </p:ext>
            </p:extLst>
          </p:nvPr>
        </p:nvGraphicFramePr>
        <p:xfrm>
          <a:off x="3002692" y="753762"/>
          <a:ext cx="8748584" cy="521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49423" y="2290758"/>
            <a:ext cx="6276974" cy="227647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uk-UA" dirty="0" smtClean="0"/>
              <a:t>чого навчуся?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2693" y="1269725"/>
            <a:ext cx="6042453" cy="465880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2600" dirty="0"/>
              <a:t>•</a:t>
            </a:r>
            <a:r>
              <a:rPr lang="ru-RU" sz="2000" dirty="0"/>
              <a:t>	</a:t>
            </a:r>
            <a:r>
              <a:rPr lang="ru-RU" sz="2800" dirty="0"/>
              <a:t>Працювати в команді, ініціювати командоутворення та координувати командну роботу. </a:t>
            </a:r>
          </a:p>
          <a:p>
            <a:r>
              <a:rPr lang="ru-RU" sz="2800" dirty="0"/>
              <a:t>•	Демонструвати ініціативу, самостійність, оригінальність, генерувати нові ідеї для розв’язання завдань професійної діяльності. </a:t>
            </a:r>
          </a:p>
          <a:p>
            <a:r>
              <a:rPr lang="ru-RU" sz="2800" dirty="0"/>
              <a:t>•	Розробляти, апробувати та втілювати завдання для іншомовного комунікативного тренінгу та тренінги, зокрема з використанням мультимедійних засобів.</a:t>
            </a:r>
          </a:p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4"/>
          </p:nvPr>
        </p:nvSpPr>
        <p:spPr>
          <a:xfrm>
            <a:off x="2854411" y="3599129"/>
            <a:ext cx="8640933" cy="2690459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                            </a:t>
            </a:r>
            <a:endParaRPr lang="en-US" sz="2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8549" y="2078252"/>
            <a:ext cx="3163903" cy="245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674DE4-E247-6221-003F-F5EDF18C7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58752" y="2281428"/>
            <a:ext cx="6295635" cy="2276477"/>
          </a:xfrm>
        </p:spPr>
        <p:txBody>
          <a:bodyPr/>
          <a:lstStyle/>
          <a:p>
            <a:r>
              <a:rPr lang="ru-RU" dirty="0" smtClean="0"/>
              <a:t>КОНКРЕТНІШЕ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15DA1B-2DD8-6AFE-6EA4-2C08AE19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4984" y="840258"/>
            <a:ext cx="7475838" cy="54493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Я ЗМОЖУ:</a:t>
            </a:r>
          </a:p>
          <a:p>
            <a:r>
              <a:rPr lang="ru-RU" sz="2800" dirty="0" smtClean="0"/>
              <a:t>підбирати </a:t>
            </a:r>
            <a:r>
              <a:rPr lang="ru-RU" sz="2800" dirty="0"/>
              <a:t>змістові матеріали та ресурсне забезпечення  для іншомовного комунікативного тренінгу;</a:t>
            </a:r>
          </a:p>
          <a:p>
            <a:r>
              <a:rPr lang="ru-RU" sz="2800" dirty="0"/>
              <a:t>організовувати просторову організацію приміщення для іншомовного комунікативного тренінгу;</a:t>
            </a:r>
          </a:p>
          <a:p>
            <a:r>
              <a:rPr lang="ru-RU" sz="2800" dirty="0"/>
              <a:t>  підготувати план іншомовного комунікативного тренінгу;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провести </a:t>
            </a:r>
            <a:r>
              <a:rPr lang="ru-RU" sz="2800" dirty="0"/>
              <a:t>іншомовний комунікативний тренінг;</a:t>
            </a:r>
          </a:p>
          <a:p>
            <a:r>
              <a:rPr lang="ru-RU" sz="2800" dirty="0" smtClean="0"/>
              <a:t>аналізувати </a:t>
            </a:r>
            <a:r>
              <a:rPr lang="ru-RU" sz="2800" dirty="0"/>
              <a:t>та рефлектувати </a:t>
            </a:r>
            <a:r>
              <a:rPr lang="ru-RU" sz="2800" dirty="0" smtClean="0"/>
              <a:t>щодо </a:t>
            </a:r>
            <a:r>
              <a:rPr lang="ru-RU" sz="2800" dirty="0"/>
              <a:t>проведеного іншомовного </a:t>
            </a:r>
            <a:r>
              <a:rPr lang="ru-RU" sz="2800" dirty="0" smtClean="0"/>
              <a:t>комунікативного тренінгу.</a:t>
            </a:r>
            <a:endParaRPr lang="en-US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6481" y="840258"/>
            <a:ext cx="2493480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8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657" y="2515471"/>
            <a:ext cx="7156415" cy="1740548"/>
          </a:xfrm>
        </p:spPr>
        <p:txBody>
          <a:bodyPr anchor="ctr"/>
          <a:lstStyle/>
          <a:p>
            <a:r>
              <a:rPr lang="uk-UA" dirty="0" smtClean="0"/>
              <a:t>Дякую за увагу!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596226_Win32_LW_V0" id="{9BD71EDD-469E-4D4E-A40A-B14F6807FCBA}" vid="{17CDA7A4-B369-430D-9DFB-4C96400196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C14155-A57F-48FA-B253-A79CB6269D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316C43-4A17-4971-BB8F-F0F6B8CDF2E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C2A85E2-5219-4B5F-9D52-D97CA94AAB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144</Words>
  <Application>Microsoft Office PowerPoint</Application>
  <PresentationFormat>Широкоэкранный</PresentationFormat>
  <Paragraphs>30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Corbel</vt:lpstr>
      <vt:lpstr>Gill Sans MT</vt:lpstr>
      <vt:lpstr>Parcel</vt:lpstr>
      <vt:lpstr>ІНШОМОВНІ ТРЕНІНГОВІ ТЕХНОЛОГІЇ</vt:lpstr>
      <vt:lpstr>Чому обрати?</vt:lpstr>
      <vt:lpstr>Що вивчатиму?</vt:lpstr>
      <vt:lpstr> чого навчуся?</vt:lpstr>
      <vt:lpstr>КОНКРЕТНІШЕ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solutions</dc:title>
  <cp:lastModifiedBy>Admin</cp:lastModifiedBy>
  <cp:revision>6</cp:revision>
  <dcterms:created xsi:type="dcterms:W3CDTF">2024-02-15T21:11:36Z</dcterms:created>
  <dcterms:modified xsi:type="dcterms:W3CDTF">2024-12-09T08:16:11Z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